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427" r:id="rId2"/>
    <p:sldId id="429" r:id="rId3"/>
    <p:sldId id="430" r:id="rId4"/>
    <p:sldId id="453" r:id="rId5"/>
    <p:sldId id="454" r:id="rId6"/>
    <p:sldId id="452" r:id="rId7"/>
    <p:sldId id="435" r:id="rId8"/>
    <p:sldId id="436" r:id="rId9"/>
    <p:sldId id="438" r:id="rId10"/>
    <p:sldId id="439" r:id="rId11"/>
    <p:sldId id="440" r:id="rId12"/>
    <p:sldId id="441" r:id="rId13"/>
    <p:sldId id="442" r:id="rId14"/>
    <p:sldId id="443" r:id="rId15"/>
    <p:sldId id="445" r:id="rId16"/>
    <p:sldId id="446" r:id="rId17"/>
    <p:sldId id="447" r:id="rId18"/>
    <p:sldId id="448" r:id="rId19"/>
    <p:sldId id="450" r:id="rId20"/>
    <p:sldId id="449" r:id="rId21"/>
    <p:sldId id="451" r:id="rId22"/>
    <p:sldId id="42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D7D31"/>
    <a:srgbClr val="074B67"/>
    <a:srgbClr val="03BFDC"/>
    <a:srgbClr val="7BECFE"/>
    <a:srgbClr val="065C8B"/>
    <a:srgbClr val="0B4E68"/>
    <a:srgbClr val="0A4D67"/>
    <a:srgbClr val="CF4848"/>
    <a:srgbClr val="03B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464" autoAdjust="0"/>
  </p:normalViewPr>
  <p:slideViewPr>
    <p:cSldViewPr snapToGrid="0">
      <p:cViewPr>
        <p:scale>
          <a:sx n="70" d="100"/>
          <a:sy n="70" d="100"/>
        </p:scale>
        <p:origin x="-702"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C26DC40-22EA-47BA-8550-AA5E0BDFA308}">
      <dgm:prSet custT="1"/>
      <dgm:spPr/>
      <dgm:t>
        <a:bodyPr/>
        <a:lstStyle/>
        <a:p>
          <a:r>
            <a:rPr lang="tr-TR" sz="1700" b="1" dirty="0"/>
            <a:t>Mesleki Eğitim Merkezi</a:t>
          </a:r>
        </a:p>
      </dgm:t>
    </dgm:pt>
    <dgm:pt modelId="{C110B7FA-7D63-444A-AB5A-A31D10786D9C}" type="parTrans" cxnId="{A040E573-9F96-41F1-8E39-8E02293F8EB2}">
      <dgm:prSet/>
      <dgm:spPr/>
      <dgm:t>
        <a:bodyPr/>
        <a:lstStyle/>
        <a:p>
          <a:endParaRPr lang="tr-TR"/>
        </a:p>
      </dgm:t>
    </dgm:pt>
    <dgm:pt modelId="{FC13F164-C022-4BBF-AE8A-64D5A6069F24}" type="sibTrans" cxnId="{A040E573-9F96-41F1-8E39-8E02293F8EB2}">
      <dgm:prSet/>
      <dgm:spPr/>
      <dgm:t>
        <a:bodyPr/>
        <a:lstStyle/>
        <a:p>
          <a:endParaRPr lang="tr-TR"/>
        </a:p>
      </dgm:t>
    </dgm:pt>
    <dgm:pt modelId="{940661AE-B6F9-4281-AB8F-FCBFBE0D7B77}">
      <dgm:prSet custT="1"/>
      <dgm:spPr/>
      <dgm:t>
        <a:bodyPr/>
        <a:lstStyle/>
        <a:p>
          <a:r>
            <a:rPr lang="tr-TR" sz="2000" dirty="0"/>
            <a:t>Ustalık Programı</a:t>
          </a:r>
        </a:p>
      </dgm:t>
    </dgm:pt>
    <dgm:pt modelId="{6160AC4E-A2B4-40DF-94D9-37BB5B355D7E}" type="parTrans" cxnId="{49E2C89A-181F-4658-90C5-796481D44810}">
      <dgm:prSet/>
      <dgm:spPr/>
      <dgm:t>
        <a:bodyPr/>
        <a:lstStyle/>
        <a:p>
          <a:endParaRPr lang="tr-TR"/>
        </a:p>
      </dgm:t>
    </dgm:pt>
    <dgm:pt modelId="{B6EC9534-E3BE-4B99-96E1-FD113E3FFFCF}" type="sibTrans" cxnId="{49E2C89A-181F-4658-90C5-796481D44810}">
      <dgm:prSet/>
      <dgm:spPr/>
      <dgm:t>
        <a:bodyPr/>
        <a:lstStyle/>
        <a:p>
          <a:endParaRPr lang="tr-TR"/>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A04F988A-BE0F-4932-B683-C6F7A9B43938}" type="pres">
      <dgm:prSet presAssocID="{4C26DC40-22EA-47BA-8550-AA5E0BDFA308}" presName="thickLine" presStyleLbl="alignNode1" presStyleIdx="0" presStyleCnt="1"/>
      <dgm:spPr/>
    </dgm:pt>
    <dgm:pt modelId="{40CF9AF8-9521-43E9-A360-2C5EA6FA9615}" type="pres">
      <dgm:prSet presAssocID="{4C26DC40-22EA-47BA-8550-AA5E0BDFA308}" presName="horz1" presStyleCnt="0"/>
      <dgm:spPr/>
    </dgm:pt>
    <dgm:pt modelId="{53DFEB9B-269C-4EB9-8406-F0D76A1FBFC8}" type="pres">
      <dgm:prSet presAssocID="{4C26DC40-22EA-47BA-8550-AA5E0BDFA308}" presName="tx1" presStyleLbl="revTx" presStyleIdx="0" presStyleCnt="2"/>
      <dgm:spPr/>
      <dgm:t>
        <a:bodyPr/>
        <a:lstStyle/>
        <a:p>
          <a:endParaRPr lang="tr-TR"/>
        </a:p>
      </dgm:t>
    </dgm:pt>
    <dgm:pt modelId="{8D1370CA-BB29-400B-AC18-5034FF5CC095}" type="pres">
      <dgm:prSet presAssocID="{4C26DC40-22EA-47BA-8550-AA5E0BDFA308}" presName="vert1" presStyleCnt="0"/>
      <dgm:spPr/>
    </dgm:pt>
    <dgm:pt modelId="{A4A2A41B-683F-4C29-A4F8-6C38D56BFAF9}" type="pres">
      <dgm:prSet presAssocID="{940661AE-B6F9-4281-AB8F-FCBFBE0D7B77}" presName="vertSpace2a" presStyleCnt="0"/>
      <dgm:spPr/>
    </dgm:pt>
    <dgm:pt modelId="{4C9F2DE5-01EF-42FC-B931-109AA978C215}" type="pres">
      <dgm:prSet presAssocID="{940661AE-B6F9-4281-AB8F-FCBFBE0D7B77}" presName="horz2" presStyleCnt="0"/>
      <dgm:spPr/>
    </dgm:pt>
    <dgm:pt modelId="{2E04F74A-0C91-4C94-96DE-6C8D5130C085}" type="pres">
      <dgm:prSet presAssocID="{940661AE-B6F9-4281-AB8F-FCBFBE0D7B77}" presName="horzSpace2" presStyleCnt="0"/>
      <dgm:spPr/>
    </dgm:pt>
    <dgm:pt modelId="{0E924BD3-550E-459C-BAEB-0197191875B2}" type="pres">
      <dgm:prSet presAssocID="{940661AE-B6F9-4281-AB8F-FCBFBE0D7B77}" presName="tx2" presStyleLbl="revTx" presStyleIdx="1" presStyleCnt="2"/>
      <dgm:spPr/>
      <dgm:t>
        <a:bodyPr/>
        <a:lstStyle/>
        <a:p>
          <a:endParaRPr lang="tr-TR"/>
        </a:p>
      </dgm:t>
    </dgm:pt>
    <dgm:pt modelId="{F8D78CC7-6692-48A2-AFA7-5134EC6B6D47}" type="pres">
      <dgm:prSet presAssocID="{940661AE-B6F9-4281-AB8F-FCBFBE0D7B77}" presName="vert2" presStyleCnt="0"/>
      <dgm:spPr/>
    </dgm:pt>
    <dgm:pt modelId="{2C0539E7-9787-4802-85AF-619506D2A838}" type="pres">
      <dgm:prSet presAssocID="{940661AE-B6F9-4281-AB8F-FCBFBE0D7B77}" presName="thinLine2b" presStyleLbl="callout" presStyleIdx="0" presStyleCnt="1"/>
      <dgm:spPr/>
    </dgm:pt>
    <dgm:pt modelId="{B8472855-8C38-4D3A-A7C7-01C557807701}" type="pres">
      <dgm:prSet presAssocID="{940661AE-B6F9-4281-AB8F-FCBFBE0D7B77}" presName="vertSpace2b" presStyleCnt="0"/>
      <dgm:spPr/>
    </dgm:pt>
  </dgm:ptLst>
  <dgm:cxnLst>
    <dgm:cxn modelId="{A040E573-9F96-41F1-8E39-8E02293F8EB2}" srcId="{92AA212F-F44C-41CB-9C82-AD11CB87A9AF}" destId="{4C26DC40-22EA-47BA-8550-AA5E0BDFA308}" srcOrd="0" destOrd="0" parTransId="{C110B7FA-7D63-444A-AB5A-A31D10786D9C}" sibTransId="{FC13F164-C022-4BBF-AE8A-64D5A6069F24}"/>
    <dgm:cxn modelId="{49E2C89A-181F-4658-90C5-796481D44810}" srcId="{4C26DC40-22EA-47BA-8550-AA5E0BDFA308}" destId="{940661AE-B6F9-4281-AB8F-FCBFBE0D7B77}" srcOrd="0" destOrd="0" parTransId="{6160AC4E-A2B4-40DF-94D9-37BB5B355D7E}" sibTransId="{B6EC9534-E3BE-4B99-96E1-FD113E3FFFCF}"/>
    <dgm:cxn modelId="{8D253766-2589-4197-B179-E00F3B860546}" type="presOf" srcId="{92AA212F-F44C-41CB-9C82-AD11CB87A9AF}" destId="{C77864A4-1234-4782-A096-B613EB86118E}" srcOrd="0" destOrd="0" presId="urn:microsoft.com/office/officeart/2008/layout/LinedList"/>
    <dgm:cxn modelId="{81430035-9A0E-4021-B9B9-CE3C74D25948}" type="presOf" srcId="{940661AE-B6F9-4281-AB8F-FCBFBE0D7B77}" destId="{0E924BD3-550E-459C-BAEB-0197191875B2}" srcOrd="0" destOrd="0" presId="urn:microsoft.com/office/officeart/2008/layout/LinedList"/>
    <dgm:cxn modelId="{AFEDEB61-4A21-4A0E-B610-3AE92091A2B4}" type="presOf" srcId="{4C26DC40-22EA-47BA-8550-AA5E0BDFA308}" destId="{53DFEB9B-269C-4EB9-8406-F0D76A1FBFC8}" srcOrd="0" destOrd="0" presId="urn:microsoft.com/office/officeart/2008/layout/LinedList"/>
    <dgm:cxn modelId="{91B111EC-C68C-4FEF-B93C-3CDAED63CC9F}" type="presParOf" srcId="{C77864A4-1234-4782-A096-B613EB86118E}" destId="{A04F988A-BE0F-4932-B683-C6F7A9B43938}" srcOrd="0" destOrd="0" presId="urn:microsoft.com/office/officeart/2008/layout/LinedList"/>
    <dgm:cxn modelId="{3811A6B1-06B9-4A01-9F5E-4BFF85F665D1}" type="presParOf" srcId="{C77864A4-1234-4782-A096-B613EB86118E}" destId="{40CF9AF8-9521-43E9-A360-2C5EA6FA9615}" srcOrd="1" destOrd="0" presId="urn:microsoft.com/office/officeart/2008/layout/LinedList"/>
    <dgm:cxn modelId="{14A2D0F6-D991-4C5B-A246-BA83A48E04C1}" type="presParOf" srcId="{40CF9AF8-9521-43E9-A360-2C5EA6FA9615}" destId="{53DFEB9B-269C-4EB9-8406-F0D76A1FBFC8}" srcOrd="0" destOrd="0" presId="urn:microsoft.com/office/officeart/2008/layout/LinedList"/>
    <dgm:cxn modelId="{28B2A8AC-DF8D-48B3-849C-676FF9B02AA5}" type="presParOf" srcId="{40CF9AF8-9521-43E9-A360-2C5EA6FA9615}" destId="{8D1370CA-BB29-400B-AC18-5034FF5CC095}" srcOrd="1" destOrd="0" presId="urn:microsoft.com/office/officeart/2008/layout/LinedList"/>
    <dgm:cxn modelId="{CEB1D364-54CD-4563-AC23-CCE5C651CD0F}" type="presParOf" srcId="{8D1370CA-BB29-400B-AC18-5034FF5CC095}" destId="{A4A2A41B-683F-4C29-A4F8-6C38D56BFAF9}" srcOrd="0" destOrd="0" presId="urn:microsoft.com/office/officeart/2008/layout/LinedList"/>
    <dgm:cxn modelId="{577DD190-C96C-4B35-824C-82F27E284D9A}" type="presParOf" srcId="{8D1370CA-BB29-400B-AC18-5034FF5CC095}" destId="{4C9F2DE5-01EF-42FC-B931-109AA978C215}" srcOrd="1" destOrd="0" presId="urn:microsoft.com/office/officeart/2008/layout/LinedList"/>
    <dgm:cxn modelId="{78D4BDF0-D739-4BAC-A124-21A4BC51C261}" type="presParOf" srcId="{4C9F2DE5-01EF-42FC-B931-109AA978C215}" destId="{2E04F74A-0C91-4C94-96DE-6C8D5130C085}" srcOrd="0" destOrd="0" presId="urn:microsoft.com/office/officeart/2008/layout/LinedList"/>
    <dgm:cxn modelId="{61968944-DF2A-4CA7-9197-245E123412EE}" type="presParOf" srcId="{4C9F2DE5-01EF-42FC-B931-109AA978C215}" destId="{0E924BD3-550E-459C-BAEB-0197191875B2}" srcOrd="1" destOrd="0" presId="urn:microsoft.com/office/officeart/2008/layout/LinedList"/>
    <dgm:cxn modelId="{14458161-07B7-4A1B-833D-D868C6DD532A}" type="presParOf" srcId="{4C9F2DE5-01EF-42FC-B931-109AA978C215}" destId="{F8D78CC7-6692-48A2-AFA7-5134EC6B6D47}" srcOrd="2" destOrd="0" presId="urn:microsoft.com/office/officeart/2008/layout/LinedList"/>
    <dgm:cxn modelId="{E17FBF22-6B02-4332-BA6F-61275F8B5A66}" type="presParOf" srcId="{8D1370CA-BB29-400B-AC18-5034FF5CC095}" destId="{2C0539E7-9787-4802-85AF-619506D2A838}" srcOrd="2" destOrd="0" presId="urn:microsoft.com/office/officeart/2008/layout/LinedList"/>
    <dgm:cxn modelId="{969E0B7E-6FC5-4CDB-AF26-406D9B3E2883}" type="presParOf" srcId="{8D1370CA-BB29-400B-AC18-5034FF5CC095}" destId="{B8472855-8C38-4D3A-A7C7-01C557807701}"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A212F-F44C-41CB-9C82-AD11CB87A9A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5B7B1C0-A1AB-4B39-81A7-736A3A6B4EA8}">
      <dgm:prSet/>
      <dgm:spPr/>
      <dgm:t>
        <a:bodyPr/>
        <a:lstStyle/>
        <a:p>
          <a:r>
            <a:rPr lang="tr-TR" b="1" dirty="0"/>
            <a:t>Mesleki ve Teknik Anadolu Lisesi</a:t>
          </a:r>
          <a:endParaRPr lang="en-US" b="1" dirty="0"/>
        </a:p>
      </dgm:t>
    </dgm:pt>
    <dgm:pt modelId="{4A418F8B-C342-4451-B7D5-A1A188BB1930}" type="parTrans" cxnId="{0B91B79F-C374-4176-AB4E-2132C3371AB9}">
      <dgm:prSet/>
      <dgm:spPr/>
      <dgm:t>
        <a:bodyPr/>
        <a:lstStyle/>
        <a:p>
          <a:endParaRPr lang="en-US"/>
        </a:p>
      </dgm:t>
    </dgm:pt>
    <dgm:pt modelId="{068E4729-0162-40B4-BE8A-7EE6BB4E1E01}" type="sibTrans" cxnId="{0B91B79F-C374-4176-AB4E-2132C3371AB9}">
      <dgm:prSet/>
      <dgm:spPr/>
      <dgm:t>
        <a:bodyPr/>
        <a:lstStyle/>
        <a:p>
          <a:endParaRPr lang="en-US"/>
        </a:p>
      </dgm:t>
    </dgm:pt>
    <dgm:pt modelId="{19CA9F3F-F02C-4373-A6A8-976F48CE5339}">
      <dgm:prSet/>
      <dgm:spPr/>
      <dgm:t>
        <a:bodyPr/>
        <a:lstStyle/>
        <a:p>
          <a:r>
            <a:rPr lang="tr-TR"/>
            <a:t>Anadolu Meslek Programı</a:t>
          </a:r>
          <a:endParaRPr lang="en-US"/>
        </a:p>
      </dgm:t>
    </dgm:pt>
    <dgm:pt modelId="{9E00FD57-E870-4126-B097-EE26B0AE8634}" type="parTrans" cxnId="{27296CCB-BA4C-402A-BCFE-1BC27DCCD2E3}">
      <dgm:prSet/>
      <dgm:spPr/>
      <dgm:t>
        <a:bodyPr/>
        <a:lstStyle/>
        <a:p>
          <a:endParaRPr lang="en-US"/>
        </a:p>
      </dgm:t>
    </dgm:pt>
    <dgm:pt modelId="{B07FEE28-4686-4D50-929E-3C6884B5ADCE}" type="sibTrans" cxnId="{27296CCB-BA4C-402A-BCFE-1BC27DCCD2E3}">
      <dgm:prSet/>
      <dgm:spPr/>
      <dgm:t>
        <a:bodyPr/>
        <a:lstStyle/>
        <a:p>
          <a:endParaRPr lang="en-US"/>
        </a:p>
      </dgm:t>
    </dgm:pt>
    <dgm:pt modelId="{B07F1A95-E1EC-4643-B822-8A08D919D8E5}">
      <dgm:prSet/>
      <dgm:spPr/>
      <dgm:t>
        <a:bodyPr/>
        <a:lstStyle/>
        <a:p>
          <a:r>
            <a:rPr lang="tr-TR"/>
            <a:t>Anadolu Teknik Programı</a:t>
          </a:r>
          <a:endParaRPr lang="en-US"/>
        </a:p>
      </dgm:t>
    </dgm:pt>
    <dgm:pt modelId="{34B7E04E-FD1D-4312-B100-8776F85DBC9D}" type="parTrans" cxnId="{F42F898E-2BB9-4D39-A51A-2BAA7DDFCF2A}">
      <dgm:prSet/>
      <dgm:spPr/>
      <dgm:t>
        <a:bodyPr/>
        <a:lstStyle/>
        <a:p>
          <a:endParaRPr lang="en-US"/>
        </a:p>
      </dgm:t>
    </dgm:pt>
    <dgm:pt modelId="{FA56C651-B553-434A-ABBB-6D64BBB0D073}" type="sibTrans" cxnId="{F42F898E-2BB9-4D39-A51A-2BAA7DDFCF2A}">
      <dgm:prSet/>
      <dgm:spPr/>
      <dgm:t>
        <a:bodyPr/>
        <a:lstStyle/>
        <a:p>
          <a:endParaRPr lang="en-US"/>
        </a:p>
      </dgm:t>
    </dgm:pt>
    <dgm:pt modelId="{FA58AE89-E636-4DA4-8D86-80B1764DA0A0}">
      <dgm:prSet/>
      <dgm:spPr/>
      <dgm:t>
        <a:bodyPr/>
        <a:lstStyle/>
        <a:p>
          <a:r>
            <a:rPr lang="tr-TR" dirty="0"/>
            <a:t>Ustalık Programı</a:t>
          </a:r>
          <a:endParaRPr lang="en-US" dirty="0"/>
        </a:p>
      </dgm:t>
    </dgm:pt>
    <dgm:pt modelId="{BCED7E4F-17EF-471A-8221-16FD45026921}" type="parTrans" cxnId="{60DA3558-5811-4609-B8EC-585E34783F4A}">
      <dgm:prSet/>
      <dgm:spPr/>
      <dgm:t>
        <a:bodyPr/>
        <a:lstStyle/>
        <a:p>
          <a:endParaRPr lang="en-US"/>
        </a:p>
      </dgm:t>
    </dgm:pt>
    <dgm:pt modelId="{F87C0EF6-676C-43AE-B08A-B61F799A2AEC}" type="sibTrans" cxnId="{60DA3558-5811-4609-B8EC-585E34783F4A}">
      <dgm:prSet/>
      <dgm:spPr/>
      <dgm:t>
        <a:bodyPr/>
        <a:lstStyle/>
        <a:p>
          <a:endParaRPr lang="en-US"/>
        </a:p>
      </dgm:t>
    </dgm:pt>
    <dgm:pt modelId="{1DE6A96D-3E59-4BE9-B68C-29C4FBFE0CD4}">
      <dgm:prSet/>
      <dgm:spPr/>
      <dgm:t>
        <a:bodyPr/>
        <a:lstStyle/>
        <a:p>
          <a:r>
            <a:rPr lang="tr-TR" b="1" dirty="0"/>
            <a:t>Çok Programlı Anadolu Lisesi</a:t>
          </a:r>
          <a:endParaRPr lang="en-US" b="1" dirty="0"/>
        </a:p>
      </dgm:t>
    </dgm:pt>
    <dgm:pt modelId="{C66EBF21-9E6F-46EF-AC29-1FE08E92D5A6}" type="parTrans" cxnId="{C087242E-15F9-4E34-9001-47CF268A382D}">
      <dgm:prSet/>
      <dgm:spPr/>
      <dgm:t>
        <a:bodyPr/>
        <a:lstStyle/>
        <a:p>
          <a:endParaRPr lang="en-US"/>
        </a:p>
      </dgm:t>
    </dgm:pt>
    <dgm:pt modelId="{5E7BD8A6-D6A3-4470-BC4F-7C00462C462B}" type="sibTrans" cxnId="{C087242E-15F9-4E34-9001-47CF268A382D}">
      <dgm:prSet/>
      <dgm:spPr/>
      <dgm:t>
        <a:bodyPr/>
        <a:lstStyle/>
        <a:p>
          <a:endParaRPr lang="en-US"/>
        </a:p>
      </dgm:t>
    </dgm:pt>
    <dgm:pt modelId="{BBA75B0B-B7F7-4648-AC19-7FCEB313B382}">
      <dgm:prSet/>
      <dgm:spPr/>
      <dgm:t>
        <a:bodyPr/>
        <a:lstStyle/>
        <a:p>
          <a:r>
            <a:rPr lang="tr-TR"/>
            <a:t>Mesleki ve Teknik Anadolu Lisesi</a:t>
          </a:r>
          <a:endParaRPr lang="en-US"/>
        </a:p>
      </dgm:t>
    </dgm:pt>
    <dgm:pt modelId="{13FF376C-7F25-48E8-BD25-B7757F3EA1B2}" type="parTrans" cxnId="{C2D9B571-47F7-4EF4-A2B0-F4312FFAB375}">
      <dgm:prSet/>
      <dgm:spPr/>
      <dgm:t>
        <a:bodyPr/>
        <a:lstStyle/>
        <a:p>
          <a:endParaRPr lang="en-US"/>
        </a:p>
      </dgm:t>
    </dgm:pt>
    <dgm:pt modelId="{471A9F4E-F99A-4E25-B0E9-3851EA3EAF1B}" type="sibTrans" cxnId="{C2D9B571-47F7-4EF4-A2B0-F4312FFAB375}">
      <dgm:prSet/>
      <dgm:spPr/>
      <dgm:t>
        <a:bodyPr/>
        <a:lstStyle/>
        <a:p>
          <a:endParaRPr lang="en-US"/>
        </a:p>
      </dgm:t>
    </dgm:pt>
    <dgm:pt modelId="{33767E83-7A53-461A-A90B-53F07DD0D728}">
      <dgm:prSet/>
      <dgm:spPr/>
      <dgm:t>
        <a:bodyPr/>
        <a:lstStyle/>
        <a:p>
          <a:r>
            <a:rPr lang="tr-TR"/>
            <a:t>Anadolu Lisesi</a:t>
          </a:r>
          <a:endParaRPr lang="en-US"/>
        </a:p>
      </dgm:t>
    </dgm:pt>
    <dgm:pt modelId="{57F09A73-6D4F-461F-8235-CA86BCB09668}" type="parTrans" cxnId="{D6909B04-C639-466A-B21C-4B9BD38BF508}">
      <dgm:prSet/>
      <dgm:spPr/>
      <dgm:t>
        <a:bodyPr/>
        <a:lstStyle/>
        <a:p>
          <a:endParaRPr lang="en-US"/>
        </a:p>
      </dgm:t>
    </dgm:pt>
    <dgm:pt modelId="{2549BF0D-B3D6-4AC5-AE91-58BDF676BCFF}" type="sibTrans" cxnId="{D6909B04-C639-466A-B21C-4B9BD38BF508}">
      <dgm:prSet/>
      <dgm:spPr/>
      <dgm:t>
        <a:bodyPr/>
        <a:lstStyle/>
        <a:p>
          <a:endParaRPr lang="en-US"/>
        </a:p>
      </dgm:t>
    </dgm:pt>
    <dgm:pt modelId="{31A16B1A-6A2D-416E-844F-C4147CE6A62F}">
      <dgm:prSet/>
      <dgm:spPr/>
      <dgm:t>
        <a:bodyPr/>
        <a:lstStyle/>
        <a:p>
          <a:r>
            <a:rPr lang="tr-TR"/>
            <a:t>Anadolu İmam-Hatip Lisesi</a:t>
          </a:r>
          <a:endParaRPr lang="en-US"/>
        </a:p>
      </dgm:t>
    </dgm:pt>
    <dgm:pt modelId="{5DFE5347-B859-4F91-BEFA-E3F4E86D3298}" type="parTrans" cxnId="{9D6B2359-2CC9-4852-9D71-87C3801E3C23}">
      <dgm:prSet/>
      <dgm:spPr/>
      <dgm:t>
        <a:bodyPr/>
        <a:lstStyle/>
        <a:p>
          <a:endParaRPr lang="en-US"/>
        </a:p>
      </dgm:t>
    </dgm:pt>
    <dgm:pt modelId="{7891E101-D4D8-4BB8-97AC-F6365FEEF0B7}" type="sibTrans" cxnId="{9D6B2359-2CC9-4852-9D71-87C3801E3C23}">
      <dgm:prSet/>
      <dgm:spPr/>
      <dgm:t>
        <a:bodyPr/>
        <a:lstStyle/>
        <a:p>
          <a:endParaRPr lang="en-US"/>
        </a:p>
      </dgm:t>
    </dgm:pt>
    <dgm:pt modelId="{1504AABD-9F09-4E8D-A9B4-D24958F77E5F}">
      <dgm:prSet/>
      <dgm:spPr/>
      <dgm:t>
        <a:bodyPr/>
        <a:lstStyle/>
        <a:p>
          <a:r>
            <a:rPr lang="tr-TR"/>
            <a:t>Ustalık Programı</a:t>
          </a:r>
          <a:endParaRPr lang="en-US"/>
        </a:p>
      </dgm:t>
    </dgm:pt>
    <dgm:pt modelId="{530F254C-0FB8-4A7A-A0BA-9638F3C94A7A}" type="parTrans" cxnId="{BCEB24FE-07FB-4479-97B8-D387FBFCEDB2}">
      <dgm:prSet/>
      <dgm:spPr/>
      <dgm:t>
        <a:bodyPr/>
        <a:lstStyle/>
        <a:p>
          <a:endParaRPr lang="en-US"/>
        </a:p>
      </dgm:t>
    </dgm:pt>
    <dgm:pt modelId="{F8C5C2C0-45C6-4426-9E2A-FCD251CCC13A}" type="sibTrans" cxnId="{BCEB24FE-07FB-4479-97B8-D387FBFCEDB2}">
      <dgm:prSet/>
      <dgm:spPr/>
      <dgm:t>
        <a:bodyPr/>
        <a:lstStyle/>
        <a:p>
          <a:endParaRPr lang="en-US"/>
        </a:p>
      </dgm:t>
    </dgm:pt>
    <dgm:pt modelId="{C77864A4-1234-4782-A096-B613EB86118E}" type="pres">
      <dgm:prSet presAssocID="{92AA212F-F44C-41CB-9C82-AD11CB87A9AF}" presName="vert0" presStyleCnt="0">
        <dgm:presLayoutVars>
          <dgm:dir/>
          <dgm:animOne val="branch"/>
          <dgm:animLvl val="lvl"/>
        </dgm:presLayoutVars>
      </dgm:prSet>
      <dgm:spPr/>
      <dgm:t>
        <a:bodyPr/>
        <a:lstStyle/>
        <a:p>
          <a:endParaRPr lang="tr-TR"/>
        </a:p>
      </dgm:t>
    </dgm:pt>
    <dgm:pt modelId="{0818D7F3-1C9A-49EA-9D25-B00220AD7D4C}" type="pres">
      <dgm:prSet presAssocID="{C5B7B1C0-A1AB-4B39-81A7-736A3A6B4EA8}" presName="thickLine" presStyleLbl="alignNode1" presStyleIdx="0" presStyleCnt="2"/>
      <dgm:spPr/>
    </dgm:pt>
    <dgm:pt modelId="{15F05C00-7F0E-4CE8-A613-4E8A627830E2}" type="pres">
      <dgm:prSet presAssocID="{C5B7B1C0-A1AB-4B39-81A7-736A3A6B4EA8}" presName="horz1" presStyleCnt="0"/>
      <dgm:spPr/>
    </dgm:pt>
    <dgm:pt modelId="{D4B1570B-A752-4D2A-A052-4AF3C23D02D6}" type="pres">
      <dgm:prSet presAssocID="{C5B7B1C0-A1AB-4B39-81A7-736A3A6B4EA8}" presName="tx1" presStyleLbl="revTx" presStyleIdx="0" presStyleCnt="9"/>
      <dgm:spPr/>
      <dgm:t>
        <a:bodyPr/>
        <a:lstStyle/>
        <a:p>
          <a:endParaRPr lang="tr-TR"/>
        </a:p>
      </dgm:t>
    </dgm:pt>
    <dgm:pt modelId="{B16BCA2D-8505-471F-9404-6112E9527CE4}" type="pres">
      <dgm:prSet presAssocID="{C5B7B1C0-A1AB-4B39-81A7-736A3A6B4EA8}" presName="vert1" presStyleCnt="0"/>
      <dgm:spPr/>
    </dgm:pt>
    <dgm:pt modelId="{AEE36A98-E779-42A5-9D26-1CC395CFE3DD}" type="pres">
      <dgm:prSet presAssocID="{19CA9F3F-F02C-4373-A6A8-976F48CE5339}" presName="vertSpace2a" presStyleCnt="0"/>
      <dgm:spPr/>
    </dgm:pt>
    <dgm:pt modelId="{A2BEEB1A-29EA-4726-98CF-4C525C3E8CB3}" type="pres">
      <dgm:prSet presAssocID="{19CA9F3F-F02C-4373-A6A8-976F48CE5339}" presName="horz2" presStyleCnt="0"/>
      <dgm:spPr/>
    </dgm:pt>
    <dgm:pt modelId="{FA7C730D-3AEE-4BC0-A8AC-25DB60E12E3A}" type="pres">
      <dgm:prSet presAssocID="{19CA9F3F-F02C-4373-A6A8-976F48CE5339}" presName="horzSpace2" presStyleCnt="0"/>
      <dgm:spPr/>
    </dgm:pt>
    <dgm:pt modelId="{1FFA5E3F-3C19-44C9-9D32-1F80356CAC60}" type="pres">
      <dgm:prSet presAssocID="{19CA9F3F-F02C-4373-A6A8-976F48CE5339}" presName="tx2" presStyleLbl="revTx" presStyleIdx="1" presStyleCnt="9"/>
      <dgm:spPr/>
      <dgm:t>
        <a:bodyPr/>
        <a:lstStyle/>
        <a:p>
          <a:endParaRPr lang="tr-TR"/>
        </a:p>
      </dgm:t>
    </dgm:pt>
    <dgm:pt modelId="{E0072C6D-20F0-4C51-A30D-B085B47FC0CB}" type="pres">
      <dgm:prSet presAssocID="{19CA9F3F-F02C-4373-A6A8-976F48CE5339}" presName="vert2" presStyleCnt="0"/>
      <dgm:spPr/>
    </dgm:pt>
    <dgm:pt modelId="{2D9A6B75-F87B-448E-8017-85ADDB4780EC}" type="pres">
      <dgm:prSet presAssocID="{19CA9F3F-F02C-4373-A6A8-976F48CE5339}" presName="thinLine2b" presStyleLbl="callout" presStyleIdx="0" presStyleCnt="7"/>
      <dgm:spPr/>
    </dgm:pt>
    <dgm:pt modelId="{FE557F2F-18F3-4D2B-B4D3-29D4BD1DDFD4}" type="pres">
      <dgm:prSet presAssocID="{19CA9F3F-F02C-4373-A6A8-976F48CE5339}" presName="vertSpace2b" presStyleCnt="0"/>
      <dgm:spPr/>
    </dgm:pt>
    <dgm:pt modelId="{534610FD-229E-4D21-B703-2E37082B4CCC}" type="pres">
      <dgm:prSet presAssocID="{B07F1A95-E1EC-4643-B822-8A08D919D8E5}" presName="horz2" presStyleCnt="0"/>
      <dgm:spPr/>
    </dgm:pt>
    <dgm:pt modelId="{D5ECFD98-DB35-409C-B533-89BAA174B0CA}" type="pres">
      <dgm:prSet presAssocID="{B07F1A95-E1EC-4643-B822-8A08D919D8E5}" presName="horzSpace2" presStyleCnt="0"/>
      <dgm:spPr/>
    </dgm:pt>
    <dgm:pt modelId="{FF9071E9-4ED0-40D2-81D9-A2FE0A58C734}" type="pres">
      <dgm:prSet presAssocID="{B07F1A95-E1EC-4643-B822-8A08D919D8E5}" presName="tx2" presStyleLbl="revTx" presStyleIdx="2" presStyleCnt="9"/>
      <dgm:spPr/>
      <dgm:t>
        <a:bodyPr/>
        <a:lstStyle/>
        <a:p>
          <a:endParaRPr lang="tr-TR"/>
        </a:p>
      </dgm:t>
    </dgm:pt>
    <dgm:pt modelId="{0254263A-4AF8-4352-B825-1244078D7BCE}" type="pres">
      <dgm:prSet presAssocID="{B07F1A95-E1EC-4643-B822-8A08D919D8E5}" presName="vert2" presStyleCnt="0"/>
      <dgm:spPr/>
    </dgm:pt>
    <dgm:pt modelId="{135C97D3-B3A6-4097-AD8C-B8E69C794A24}" type="pres">
      <dgm:prSet presAssocID="{B07F1A95-E1EC-4643-B822-8A08D919D8E5}" presName="thinLine2b" presStyleLbl="callout" presStyleIdx="1" presStyleCnt="7"/>
      <dgm:spPr/>
    </dgm:pt>
    <dgm:pt modelId="{1C6F6B53-093F-4668-BAF9-72043F90222C}" type="pres">
      <dgm:prSet presAssocID="{B07F1A95-E1EC-4643-B822-8A08D919D8E5}" presName="vertSpace2b" presStyleCnt="0"/>
      <dgm:spPr/>
    </dgm:pt>
    <dgm:pt modelId="{12919F11-3242-4B3B-A6ED-C9E40C0572E0}" type="pres">
      <dgm:prSet presAssocID="{FA58AE89-E636-4DA4-8D86-80B1764DA0A0}" presName="horz2" presStyleCnt="0"/>
      <dgm:spPr/>
    </dgm:pt>
    <dgm:pt modelId="{EF0932BB-59A5-485B-93CB-60BD2665CAF2}" type="pres">
      <dgm:prSet presAssocID="{FA58AE89-E636-4DA4-8D86-80B1764DA0A0}" presName="horzSpace2" presStyleCnt="0"/>
      <dgm:spPr/>
    </dgm:pt>
    <dgm:pt modelId="{49CEE731-33C1-4DD8-8950-BD5CC0F4DBD8}" type="pres">
      <dgm:prSet presAssocID="{FA58AE89-E636-4DA4-8D86-80B1764DA0A0}" presName="tx2" presStyleLbl="revTx" presStyleIdx="3" presStyleCnt="9"/>
      <dgm:spPr/>
      <dgm:t>
        <a:bodyPr/>
        <a:lstStyle/>
        <a:p>
          <a:endParaRPr lang="tr-TR"/>
        </a:p>
      </dgm:t>
    </dgm:pt>
    <dgm:pt modelId="{9EF44B7F-92B6-48B9-A20B-097DFA666D44}" type="pres">
      <dgm:prSet presAssocID="{FA58AE89-E636-4DA4-8D86-80B1764DA0A0}" presName="vert2" presStyleCnt="0"/>
      <dgm:spPr/>
    </dgm:pt>
    <dgm:pt modelId="{01FD90A0-C5F5-4CB0-ADE7-BAC6ABBAC5D9}" type="pres">
      <dgm:prSet presAssocID="{FA58AE89-E636-4DA4-8D86-80B1764DA0A0}" presName="thinLine2b" presStyleLbl="callout" presStyleIdx="2" presStyleCnt="7"/>
      <dgm:spPr/>
    </dgm:pt>
    <dgm:pt modelId="{FA20576D-316A-4754-BB85-A0F817E5DE79}" type="pres">
      <dgm:prSet presAssocID="{FA58AE89-E636-4DA4-8D86-80B1764DA0A0}" presName="vertSpace2b" presStyleCnt="0"/>
      <dgm:spPr/>
    </dgm:pt>
    <dgm:pt modelId="{1665A2AA-E254-43FD-A623-C82E8D489042}" type="pres">
      <dgm:prSet presAssocID="{1DE6A96D-3E59-4BE9-B68C-29C4FBFE0CD4}" presName="thickLine" presStyleLbl="alignNode1" presStyleIdx="1" presStyleCnt="2"/>
      <dgm:spPr/>
    </dgm:pt>
    <dgm:pt modelId="{F45DEF1D-C1FB-4138-93F2-4F6A64CD7731}" type="pres">
      <dgm:prSet presAssocID="{1DE6A96D-3E59-4BE9-B68C-29C4FBFE0CD4}" presName="horz1" presStyleCnt="0"/>
      <dgm:spPr/>
    </dgm:pt>
    <dgm:pt modelId="{7AB86DCD-DBB0-412D-AD30-DB9BE08C3C9F}" type="pres">
      <dgm:prSet presAssocID="{1DE6A96D-3E59-4BE9-B68C-29C4FBFE0CD4}" presName="tx1" presStyleLbl="revTx" presStyleIdx="4" presStyleCnt="9"/>
      <dgm:spPr/>
      <dgm:t>
        <a:bodyPr/>
        <a:lstStyle/>
        <a:p>
          <a:endParaRPr lang="tr-TR"/>
        </a:p>
      </dgm:t>
    </dgm:pt>
    <dgm:pt modelId="{AB046580-26C0-40F1-90FE-218232107C67}" type="pres">
      <dgm:prSet presAssocID="{1DE6A96D-3E59-4BE9-B68C-29C4FBFE0CD4}" presName="vert1" presStyleCnt="0"/>
      <dgm:spPr/>
    </dgm:pt>
    <dgm:pt modelId="{07E603BF-ADFB-4CEE-A9C6-C10099F610D7}" type="pres">
      <dgm:prSet presAssocID="{BBA75B0B-B7F7-4648-AC19-7FCEB313B382}" presName="vertSpace2a" presStyleCnt="0"/>
      <dgm:spPr/>
    </dgm:pt>
    <dgm:pt modelId="{463AE163-A20D-4FFF-BD02-14AD023CE5D3}" type="pres">
      <dgm:prSet presAssocID="{BBA75B0B-B7F7-4648-AC19-7FCEB313B382}" presName="horz2" presStyleCnt="0"/>
      <dgm:spPr/>
    </dgm:pt>
    <dgm:pt modelId="{22F1535A-8B88-4D9C-B709-BFC629CE5484}" type="pres">
      <dgm:prSet presAssocID="{BBA75B0B-B7F7-4648-AC19-7FCEB313B382}" presName="horzSpace2" presStyleCnt="0"/>
      <dgm:spPr/>
    </dgm:pt>
    <dgm:pt modelId="{B7BFBF5C-CDEF-4F6A-A614-10200328E4F2}" type="pres">
      <dgm:prSet presAssocID="{BBA75B0B-B7F7-4648-AC19-7FCEB313B382}" presName="tx2" presStyleLbl="revTx" presStyleIdx="5" presStyleCnt="9"/>
      <dgm:spPr/>
      <dgm:t>
        <a:bodyPr/>
        <a:lstStyle/>
        <a:p>
          <a:endParaRPr lang="tr-TR"/>
        </a:p>
      </dgm:t>
    </dgm:pt>
    <dgm:pt modelId="{D34035B0-2A3F-4728-B053-BB912C3AA170}" type="pres">
      <dgm:prSet presAssocID="{BBA75B0B-B7F7-4648-AC19-7FCEB313B382}" presName="vert2" presStyleCnt="0"/>
      <dgm:spPr/>
    </dgm:pt>
    <dgm:pt modelId="{62EB7D36-0906-4A5D-9D07-A0CD4AA4B086}" type="pres">
      <dgm:prSet presAssocID="{BBA75B0B-B7F7-4648-AC19-7FCEB313B382}" presName="thinLine2b" presStyleLbl="callout" presStyleIdx="3" presStyleCnt="7"/>
      <dgm:spPr/>
    </dgm:pt>
    <dgm:pt modelId="{AF52B93F-E8E1-4192-BB61-376F42CDF908}" type="pres">
      <dgm:prSet presAssocID="{BBA75B0B-B7F7-4648-AC19-7FCEB313B382}" presName="vertSpace2b" presStyleCnt="0"/>
      <dgm:spPr/>
    </dgm:pt>
    <dgm:pt modelId="{E32F7954-43D6-49C3-B1C6-EC105C8ABA3D}" type="pres">
      <dgm:prSet presAssocID="{33767E83-7A53-461A-A90B-53F07DD0D728}" presName="horz2" presStyleCnt="0"/>
      <dgm:spPr/>
    </dgm:pt>
    <dgm:pt modelId="{1C51F79A-06BA-447C-813B-6587D9671A38}" type="pres">
      <dgm:prSet presAssocID="{33767E83-7A53-461A-A90B-53F07DD0D728}" presName="horzSpace2" presStyleCnt="0"/>
      <dgm:spPr/>
    </dgm:pt>
    <dgm:pt modelId="{AD8A897A-2038-477C-A5C4-0E91A50BDA6C}" type="pres">
      <dgm:prSet presAssocID="{33767E83-7A53-461A-A90B-53F07DD0D728}" presName="tx2" presStyleLbl="revTx" presStyleIdx="6" presStyleCnt="9"/>
      <dgm:spPr/>
      <dgm:t>
        <a:bodyPr/>
        <a:lstStyle/>
        <a:p>
          <a:endParaRPr lang="tr-TR"/>
        </a:p>
      </dgm:t>
    </dgm:pt>
    <dgm:pt modelId="{3A7E3942-C3D0-4B9B-B126-B63C9BAFB28E}" type="pres">
      <dgm:prSet presAssocID="{33767E83-7A53-461A-A90B-53F07DD0D728}" presName="vert2" presStyleCnt="0"/>
      <dgm:spPr/>
    </dgm:pt>
    <dgm:pt modelId="{879D250A-053D-47CF-9040-2654C2AE566E}" type="pres">
      <dgm:prSet presAssocID="{33767E83-7A53-461A-A90B-53F07DD0D728}" presName="thinLine2b" presStyleLbl="callout" presStyleIdx="4" presStyleCnt="7"/>
      <dgm:spPr/>
    </dgm:pt>
    <dgm:pt modelId="{E1E7EA6E-1D89-43F9-BD48-E9687E6ADE0B}" type="pres">
      <dgm:prSet presAssocID="{33767E83-7A53-461A-A90B-53F07DD0D728}" presName="vertSpace2b" presStyleCnt="0"/>
      <dgm:spPr/>
    </dgm:pt>
    <dgm:pt modelId="{6A140BF1-B89C-40EF-AEF5-B3AC1DE1C5C4}" type="pres">
      <dgm:prSet presAssocID="{31A16B1A-6A2D-416E-844F-C4147CE6A62F}" presName="horz2" presStyleCnt="0"/>
      <dgm:spPr/>
    </dgm:pt>
    <dgm:pt modelId="{AB3B6C83-F415-44EE-B4B0-AF63B0F52FA5}" type="pres">
      <dgm:prSet presAssocID="{31A16B1A-6A2D-416E-844F-C4147CE6A62F}" presName="horzSpace2" presStyleCnt="0"/>
      <dgm:spPr/>
    </dgm:pt>
    <dgm:pt modelId="{C1ADDF46-0C64-4EC7-BE5E-4EB15D1507F6}" type="pres">
      <dgm:prSet presAssocID="{31A16B1A-6A2D-416E-844F-C4147CE6A62F}" presName="tx2" presStyleLbl="revTx" presStyleIdx="7" presStyleCnt="9"/>
      <dgm:spPr/>
      <dgm:t>
        <a:bodyPr/>
        <a:lstStyle/>
        <a:p>
          <a:endParaRPr lang="tr-TR"/>
        </a:p>
      </dgm:t>
    </dgm:pt>
    <dgm:pt modelId="{ED4608DA-F85A-4992-B31E-274FCA4BAED6}" type="pres">
      <dgm:prSet presAssocID="{31A16B1A-6A2D-416E-844F-C4147CE6A62F}" presName="vert2" presStyleCnt="0"/>
      <dgm:spPr/>
    </dgm:pt>
    <dgm:pt modelId="{89883A47-9455-4F54-A6B7-35E31BE66303}" type="pres">
      <dgm:prSet presAssocID="{31A16B1A-6A2D-416E-844F-C4147CE6A62F}" presName="thinLine2b" presStyleLbl="callout" presStyleIdx="5" presStyleCnt="7"/>
      <dgm:spPr/>
    </dgm:pt>
    <dgm:pt modelId="{FCC4B5D6-AFA3-46AF-B650-F6FBD7738E6A}" type="pres">
      <dgm:prSet presAssocID="{31A16B1A-6A2D-416E-844F-C4147CE6A62F}" presName="vertSpace2b" presStyleCnt="0"/>
      <dgm:spPr/>
    </dgm:pt>
    <dgm:pt modelId="{7E43C392-BEE7-453F-991D-24601E481676}" type="pres">
      <dgm:prSet presAssocID="{1504AABD-9F09-4E8D-A9B4-D24958F77E5F}" presName="horz2" presStyleCnt="0"/>
      <dgm:spPr/>
    </dgm:pt>
    <dgm:pt modelId="{1D62C2C3-6175-482D-A0D3-5C9EEB7393E3}" type="pres">
      <dgm:prSet presAssocID="{1504AABD-9F09-4E8D-A9B4-D24958F77E5F}" presName="horzSpace2" presStyleCnt="0"/>
      <dgm:spPr/>
    </dgm:pt>
    <dgm:pt modelId="{90F21265-8905-49E5-9955-AE9C599CEF54}" type="pres">
      <dgm:prSet presAssocID="{1504AABD-9F09-4E8D-A9B4-D24958F77E5F}" presName="tx2" presStyleLbl="revTx" presStyleIdx="8" presStyleCnt="9"/>
      <dgm:spPr/>
      <dgm:t>
        <a:bodyPr/>
        <a:lstStyle/>
        <a:p>
          <a:endParaRPr lang="tr-TR"/>
        </a:p>
      </dgm:t>
    </dgm:pt>
    <dgm:pt modelId="{EADE3E64-B649-4337-808A-E0514BC796C2}" type="pres">
      <dgm:prSet presAssocID="{1504AABD-9F09-4E8D-A9B4-D24958F77E5F}" presName="vert2" presStyleCnt="0"/>
      <dgm:spPr/>
    </dgm:pt>
    <dgm:pt modelId="{CDEE1F33-20FA-4810-A083-79E308617618}" type="pres">
      <dgm:prSet presAssocID="{1504AABD-9F09-4E8D-A9B4-D24958F77E5F}" presName="thinLine2b" presStyleLbl="callout" presStyleIdx="6" presStyleCnt="7"/>
      <dgm:spPr/>
    </dgm:pt>
    <dgm:pt modelId="{1AE0A13B-0A54-4D50-BE3F-8700856B3252}" type="pres">
      <dgm:prSet presAssocID="{1504AABD-9F09-4E8D-A9B4-D24958F77E5F}" presName="vertSpace2b" presStyleCnt="0"/>
      <dgm:spPr/>
    </dgm:pt>
  </dgm:ptLst>
  <dgm:cxnLst>
    <dgm:cxn modelId="{BCEB24FE-07FB-4479-97B8-D387FBFCEDB2}" srcId="{1DE6A96D-3E59-4BE9-B68C-29C4FBFE0CD4}" destId="{1504AABD-9F09-4E8D-A9B4-D24958F77E5F}" srcOrd="3" destOrd="0" parTransId="{530F254C-0FB8-4A7A-A0BA-9638F3C94A7A}" sibTransId="{F8C5C2C0-45C6-4426-9E2A-FCD251CCC13A}"/>
    <dgm:cxn modelId="{60DA3558-5811-4609-B8EC-585E34783F4A}" srcId="{C5B7B1C0-A1AB-4B39-81A7-736A3A6B4EA8}" destId="{FA58AE89-E636-4DA4-8D86-80B1764DA0A0}" srcOrd="2" destOrd="0" parTransId="{BCED7E4F-17EF-471A-8221-16FD45026921}" sibTransId="{F87C0EF6-676C-43AE-B08A-B61F799A2AEC}"/>
    <dgm:cxn modelId="{C6EC2104-26DB-453E-9C74-C8D19694735A}" type="presOf" srcId="{33767E83-7A53-461A-A90B-53F07DD0D728}" destId="{AD8A897A-2038-477C-A5C4-0E91A50BDA6C}" srcOrd="0" destOrd="0" presId="urn:microsoft.com/office/officeart/2008/layout/LinedList"/>
    <dgm:cxn modelId="{C087242E-15F9-4E34-9001-47CF268A382D}" srcId="{92AA212F-F44C-41CB-9C82-AD11CB87A9AF}" destId="{1DE6A96D-3E59-4BE9-B68C-29C4FBFE0CD4}" srcOrd="1" destOrd="0" parTransId="{C66EBF21-9E6F-46EF-AC29-1FE08E92D5A6}" sibTransId="{5E7BD8A6-D6A3-4470-BC4F-7C00462C462B}"/>
    <dgm:cxn modelId="{537A78AC-FD5A-4431-A061-6A50C9DA3BA8}" type="presOf" srcId="{19CA9F3F-F02C-4373-A6A8-976F48CE5339}" destId="{1FFA5E3F-3C19-44C9-9D32-1F80356CAC60}" srcOrd="0" destOrd="0" presId="urn:microsoft.com/office/officeart/2008/layout/LinedList"/>
    <dgm:cxn modelId="{30D70AD4-9255-449A-8D0E-4A0D6BF53CB1}" type="presOf" srcId="{31A16B1A-6A2D-416E-844F-C4147CE6A62F}" destId="{C1ADDF46-0C64-4EC7-BE5E-4EB15D1507F6}" srcOrd="0" destOrd="0" presId="urn:microsoft.com/office/officeart/2008/layout/LinedList"/>
    <dgm:cxn modelId="{9D6B2359-2CC9-4852-9D71-87C3801E3C23}" srcId="{1DE6A96D-3E59-4BE9-B68C-29C4FBFE0CD4}" destId="{31A16B1A-6A2D-416E-844F-C4147CE6A62F}" srcOrd="2" destOrd="0" parTransId="{5DFE5347-B859-4F91-BEFA-E3F4E86D3298}" sibTransId="{7891E101-D4D8-4BB8-97AC-F6365FEEF0B7}"/>
    <dgm:cxn modelId="{27296CCB-BA4C-402A-BCFE-1BC27DCCD2E3}" srcId="{C5B7B1C0-A1AB-4B39-81A7-736A3A6B4EA8}" destId="{19CA9F3F-F02C-4373-A6A8-976F48CE5339}" srcOrd="0" destOrd="0" parTransId="{9E00FD57-E870-4126-B097-EE26B0AE8634}" sibTransId="{B07FEE28-4686-4D50-929E-3C6884B5ADCE}"/>
    <dgm:cxn modelId="{F42F898E-2BB9-4D39-A51A-2BAA7DDFCF2A}" srcId="{C5B7B1C0-A1AB-4B39-81A7-736A3A6B4EA8}" destId="{B07F1A95-E1EC-4643-B822-8A08D919D8E5}" srcOrd="1" destOrd="0" parTransId="{34B7E04E-FD1D-4312-B100-8776F85DBC9D}" sibTransId="{FA56C651-B553-434A-ABBB-6D64BBB0D073}"/>
    <dgm:cxn modelId="{0B91B79F-C374-4176-AB4E-2132C3371AB9}" srcId="{92AA212F-F44C-41CB-9C82-AD11CB87A9AF}" destId="{C5B7B1C0-A1AB-4B39-81A7-736A3A6B4EA8}" srcOrd="0" destOrd="0" parTransId="{4A418F8B-C342-4451-B7D5-A1A188BB1930}" sibTransId="{068E4729-0162-40B4-BE8A-7EE6BB4E1E01}"/>
    <dgm:cxn modelId="{C2D9B571-47F7-4EF4-A2B0-F4312FFAB375}" srcId="{1DE6A96D-3E59-4BE9-B68C-29C4FBFE0CD4}" destId="{BBA75B0B-B7F7-4648-AC19-7FCEB313B382}" srcOrd="0" destOrd="0" parTransId="{13FF376C-7F25-48E8-BD25-B7757F3EA1B2}" sibTransId="{471A9F4E-F99A-4E25-B0E9-3851EA3EAF1B}"/>
    <dgm:cxn modelId="{428FAC8E-12D2-494A-8682-20F44507EF32}" type="presOf" srcId="{B07F1A95-E1EC-4643-B822-8A08D919D8E5}" destId="{FF9071E9-4ED0-40D2-81D9-A2FE0A58C734}" srcOrd="0" destOrd="0" presId="urn:microsoft.com/office/officeart/2008/layout/LinedList"/>
    <dgm:cxn modelId="{8D253766-2589-4197-B179-E00F3B860546}" type="presOf" srcId="{92AA212F-F44C-41CB-9C82-AD11CB87A9AF}" destId="{C77864A4-1234-4782-A096-B613EB86118E}" srcOrd="0" destOrd="0" presId="urn:microsoft.com/office/officeart/2008/layout/LinedList"/>
    <dgm:cxn modelId="{60366C30-4AD4-47D6-B61D-C500B059EF10}" type="presOf" srcId="{BBA75B0B-B7F7-4648-AC19-7FCEB313B382}" destId="{B7BFBF5C-CDEF-4F6A-A614-10200328E4F2}" srcOrd="0" destOrd="0" presId="urn:microsoft.com/office/officeart/2008/layout/LinedList"/>
    <dgm:cxn modelId="{2653221E-04BE-45FC-9457-7ABE01DAA730}" type="presOf" srcId="{C5B7B1C0-A1AB-4B39-81A7-736A3A6B4EA8}" destId="{D4B1570B-A752-4D2A-A052-4AF3C23D02D6}" srcOrd="0" destOrd="0" presId="urn:microsoft.com/office/officeart/2008/layout/LinedList"/>
    <dgm:cxn modelId="{2E65BD30-08A0-4D4B-9375-159E6D3FD85F}" type="presOf" srcId="{1DE6A96D-3E59-4BE9-B68C-29C4FBFE0CD4}" destId="{7AB86DCD-DBB0-412D-AD30-DB9BE08C3C9F}" srcOrd="0" destOrd="0" presId="urn:microsoft.com/office/officeart/2008/layout/LinedList"/>
    <dgm:cxn modelId="{FF27BBAB-F790-441D-822D-CF3C4F8FB304}" type="presOf" srcId="{FA58AE89-E636-4DA4-8D86-80B1764DA0A0}" destId="{49CEE731-33C1-4DD8-8950-BD5CC0F4DBD8}" srcOrd="0" destOrd="0" presId="urn:microsoft.com/office/officeart/2008/layout/LinedList"/>
    <dgm:cxn modelId="{D6909B04-C639-466A-B21C-4B9BD38BF508}" srcId="{1DE6A96D-3E59-4BE9-B68C-29C4FBFE0CD4}" destId="{33767E83-7A53-461A-A90B-53F07DD0D728}" srcOrd="1" destOrd="0" parTransId="{57F09A73-6D4F-461F-8235-CA86BCB09668}" sibTransId="{2549BF0D-B3D6-4AC5-AE91-58BDF676BCFF}"/>
    <dgm:cxn modelId="{A7E38408-6E23-458D-9057-CB3914E1CF46}" type="presOf" srcId="{1504AABD-9F09-4E8D-A9B4-D24958F77E5F}" destId="{90F21265-8905-49E5-9955-AE9C599CEF54}" srcOrd="0" destOrd="0" presId="urn:microsoft.com/office/officeart/2008/layout/LinedList"/>
    <dgm:cxn modelId="{C3C2F8CB-9295-42E4-A262-19902632D7F2}" type="presParOf" srcId="{C77864A4-1234-4782-A096-B613EB86118E}" destId="{0818D7F3-1C9A-49EA-9D25-B00220AD7D4C}" srcOrd="0" destOrd="0" presId="urn:microsoft.com/office/officeart/2008/layout/LinedList"/>
    <dgm:cxn modelId="{1D0355A4-A515-43EA-9607-B2C50CDED5D6}" type="presParOf" srcId="{C77864A4-1234-4782-A096-B613EB86118E}" destId="{15F05C00-7F0E-4CE8-A613-4E8A627830E2}" srcOrd="1" destOrd="0" presId="urn:microsoft.com/office/officeart/2008/layout/LinedList"/>
    <dgm:cxn modelId="{6D75BFB3-4E40-49C8-BE75-0055CE93F8AA}" type="presParOf" srcId="{15F05C00-7F0E-4CE8-A613-4E8A627830E2}" destId="{D4B1570B-A752-4D2A-A052-4AF3C23D02D6}" srcOrd="0" destOrd="0" presId="urn:microsoft.com/office/officeart/2008/layout/LinedList"/>
    <dgm:cxn modelId="{A6ED63AD-B617-4A03-86E9-378B771AFAF0}" type="presParOf" srcId="{15F05C00-7F0E-4CE8-A613-4E8A627830E2}" destId="{B16BCA2D-8505-471F-9404-6112E9527CE4}" srcOrd="1" destOrd="0" presId="urn:microsoft.com/office/officeart/2008/layout/LinedList"/>
    <dgm:cxn modelId="{7907297C-39F4-4163-B189-CA8FC726C033}" type="presParOf" srcId="{B16BCA2D-8505-471F-9404-6112E9527CE4}" destId="{AEE36A98-E779-42A5-9D26-1CC395CFE3DD}" srcOrd="0" destOrd="0" presId="urn:microsoft.com/office/officeart/2008/layout/LinedList"/>
    <dgm:cxn modelId="{48519D5C-5ADB-47F0-8433-0FE2656310CE}" type="presParOf" srcId="{B16BCA2D-8505-471F-9404-6112E9527CE4}" destId="{A2BEEB1A-29EA-4726-98CF-4C525C3E8CB3}" srcOrd="1" destOrd="0" presId="urn:microsoft.com/office/officeart/2008/layout/LinedList"/>
    <dgm:cxn modelId="{31DAA543-420C-4D85-9544-AD28F1C41C66}" type="presParOf" srcId="{A2BEEB1A-29EA-4726-98CF-4C525C3E8CB3}" destId="{FA7C730D-3AEE-4BC0-A8AC-25DB60E12E3A}" srcOrd="0" destOrd="0" presId="urn:microsoft.com/office/officeart/2008/layout/LinedList"/>
    <dgm:cxn modelId="{5EB0298E-FCCA-4BB9-A86E-07525FBD3A63}" type="presParOf" srcId="{A2BEEB1A-29EA-4726-98CF-4C525C3E8CB3}" destId="{1FFA5E3F-3C19-44C9-9D32-1F80356CAC60}" srcOrd="1" destOrd="0" presId="urn:microsoft.com/office/officeart/2008/layout/LinedList"/>
    <dgm:cxn modelId="{250B67A8-ECE8-463B-B2C6-01C4E9481FEE}" type="presParOf" srcId="{A2BEEB1A-29EA-4726-98CF-4C525C3E8CB3}" destId="{E0072C6D-20F0-4C51-A30D-B085B47FC0CB}" srcOrd="2" destOrd="0" presId="urn:microsoft.com/office/officeart/2008/layout/LinedList"/>
    <dgm:cxn modelId="{6706D304-7A12-41D6-93B2-FA5B63338612}" type="presParOf" srcId="{B16BCA2D-8505-471F-9404-6112E9527CE4}" destId="{2D9A6B75-F87B-448E-8017-85ADDB4780EC}" srcOrd="2" destOrd="0" presId="urn:microsoft.com/office/officeart/2008/layout/LinedList"/>
    <dgm:cxn modelId="{EB72F105-5D62-4DC8-87E7-0414F592FF2B}" type="presParOf" srcId="{B16BCA2D-8505-471F-9404-6112E9527CE4}" destId="{FE557F2F-18F3-4D2B-B4D3-29D4BD1DDFD4}" srcOrd="3" destOrd="0" presId="urn:microsoft.com/office/officeart/2008/layout/LinedList"/>
    <dgm:cxn modelId="{85F1E9DD-2BDE-45E4-AB7F-67BC8A91CFE2}" type="presParOf" srcId="{B16BCA2D-8505-471F-9404-6112E9527CE4}" destId="{534610FD-229E-4D21-B703-2E37082B4CCC}" srcOrd="4" destOrd="0" presId="urn:microsoft.com/office/officeart/2008/layout/LinedList"/>
    <dgm:cxn modelId="{B6D256EF-B18C-42FB-9C5C-2DA0EB527C08}" type="presParOf" srcId="{534610FD-229E-4D21-B703-2E37082B4CCC}" destId="{D5ECFD98-DB35-409C-B533-89BAA174B0CA}" srcOrd="0" destOrd="0" presId="urn:microsoft.com/office/officeart/2008/layout/LinedList"/>
    <dgm:cxn modelId="{2E11BE2C-ABD5-4EA1-A09E-1D94DAA72706}" type="presParOf" srcId="{534610FD-229E-4D21-B703-2E37082B4CCC}" destId="{FF9071E9-4ED0-40D2-81D9-A2FE0A58C734}" srcOrd="1" destOrd="0" presId="urn:microsoft.com/office/officeart/2008/layout/LinedList"/>
    <dgm:cxn modelId="{0706B283-A29C-48A2-B1AD-C8D28A27B297}" type="presParOf" srcId="{534610FD-229E-4D21-B703-2E37082B4CCC}" destId="{0254263A-4AF8-4352-B825-1244078D7BCE}" srcOrd="2" destOrd="0" presId="urn:microsoft.com/office/officeart/2008/layout/LinedList"/>
    <dgm:cxn modelId="{A85FC36D-D507-4F19-BE94-37D7F2489D80}" type="presParOf" srcId="{B16BCA2D-8505-471F-9404-6112E9527CE4}" destId="{135C97D3-B3A6-4097-AD8C-B8E69C794A24}" srcOrd="5" destOrd="0" presId="urn:microsoft.com/office/officeart/2008/layout/LinedList"/>
    <dgm:cxn modelId="{8630EE38-DF41-49C5-BE2B-F1E5E24156D6}" type="presParOf" srcId="{B16BCA2D-8505-471F-9404-6112E9527CE4}" destId="{1C6F6B53-093F-4668-BAF9-72043F90222C}" srcOrd="6" destOrd="0" presId="urn:microsoft.com/office/officeart/2008/layout/LinedList"/>
    <dgm:cxn modelId="{5FC9B613-A6B5-447B-97DD-804D181CDEAC}" type="presParOf" srcId="{B16BCA2D-8505-471F-9404-6112E9527CE4}" destId="{12919F11-3242-4B3B-A6ED-C9E40C0572E0}" srcOrd="7" destOrd="0" presId="urn:microsoft.com/office/officeart/2008/layout/LinedList"/>
    <dgm:cxn modelId="{E1D4752F-1B8F-46E5-8AC1-0FC48F717561}" type="presParOf" srcId="{12919F11-3242-4B3B-A6ED-C9E40C0572E0}" destId="{EF0932BB-59A5-485B-93CB-60BD2665CAF2}" srcOrd="0" destOrd="0" presId="urn:microsoft.com/office/officeart/2008/layout/LinedList"/>
    <dgm:cxn modelId="{53E7F735-75F3-4AD4-A71E-3D17E181DC45}" type="presParOf" srcId="{12919F11-3242-4B3B-A6ED-C9E40C0572E0}" destId="{49CEE731-33C1-4DD8-8950-BD5CC0F4DBD8}" srcOrd="1" destOrd="0" presId="urn:microsoft.com/office/officeart/2008/layout/LinedList"/>
    <dgm:cxn modelId="{888F4D54-E86F-4569-ACE4-FC0DBAD50611}" type="presParOf" srcId="{12919F11-3242-4B3B-A6ED-C9E40C0572E0}" destId="{9EF44B7F-92B6-48B9-A20B-097DFA666D44}" srcOrd="2" destOrd="0" presId="urn:microsoft.com/office/officeart/2008/layout/LinedList"/>
    <dgm:cxn modelId="{AB919531-4FF6-44C5-BC53-5D3E65FDCAAB}" type="presParOf" srcId="{B16BCA2D-8505-471F-9404-6112E9527CE4}" destId="{01FD90A0-C5F5-4CB0-ADE7-BAC6ABBAC5D9}" srcOrd="8" destOrd="0" presId="urn:microsoft.com/office/officeart/2008/layout/LinedList"/>
    <dgm:cxn modelId="{FE781121-8994-40CF-84DC-B2BFBAD36848}" type="presParOf" srcId="{B16BCA2D-8505-471F-9404-6112E9527CE4}" destId="{FA20576D-316A-4754-BB85-A0F817E5DE79}" srcOrd="9" destOrd="0" presId="urn:microsoft.com/office/officeart/2008/layout/LinedList"/>
    <dgm:cxn modelId="{7C35FDBC-5138-47AD-B291-B454A3FAB885}" type="presParOf" srcId="{C77864A4-1234-4782-A096-B613EB86118E}" destId="{1665A2AA-E254-43FD-A623-C82E8D489042}" srcOrd="2" destOrd="0" presId="urn:microsoft.com/office/officeart/2008/layout/LinedList"/>
    <dgm:cxn modelId="{E9FC5CDF-B5C4-4817-B84A-C33BD04F6F02}" type="presParOf" srcId="{C77864A4-1234-4782-A096-B613EB86118E}" destId="{F45DEF1D-C1FB-4138-93F2-4F6A64CD7731}" srcOrd="3" destOrd="0" presId="urn:microsoft.com/office/officeart/2008/layout/LinedList"/>
    <dgm:cxn modelId="{AF61D797-3A32-4F3F-AF33-019986B0C96B}" type="presParOf" srcId="{F45DEF1D-C1FB-4138-93F2-4F6A64CD7731}" destId="{7AB86DCD-DBB0-412D-AD30-DB9BE08C3C9F}" srcOrd="0" destOrd="0" presId="urn:microsoft.com/office/officeart/2008/layout/LinedList"/>
    <dgm:cxn modelId="{DD59EBC1-7D78-441B-9562-830CCEC2941A}" type="presParOf" srcId="{F45DEF1D-C1FB-4138-93F2-4F6A64CD7731}" destId="{AB046580-26C0-40F1-90FE-218232107C67}" srcOrd="1" destOrd="0" presId="urn:microsoft.com/office/officeart/2008/layout/LinedList"/>
    <dgm:cxn modelId="{0D441DC4-9FD1-4104-BB1B-88259FC1D5FC}" type="presParOf" srcId="{AB046580-26C0-40F1-90FE-218232107C67}" destId="{07E603BF-ADFB-4CEE-A9C6-C10099F610D7}" srcOrd="0" destOrd="0" presId="urn:microsoft.com/office/officeart/2008/layout/LinedList"/>
    <dgm:cxn modelId="{223CC7F5-E37F-4F07-989F-33ECC4A0EA5B}" type="presParOf" srcId="{AB046580-26C0-40F1-90FE-218232107C67}" destId="{463AE163-A20D-4FFF-BD02-14AD023CE5D3}" srcOrd="1" destOrd="0" presId="urn:microsoft.com/office/officeart/2008/layout/LinedList"/>
    <dgm:cxn modelId="{E0333C38-049B-4402-A872-9121A3771F14}" type="presParOf" srcId="{463AE163-A20D-4FFF-BD02-14AD023CE5D3}" destId="{22F1535A-8B88-4D9C-B709-BFC629CE5484}" srcOrd="0" destOrd="0" presId="urn:microsoft.com/office/officeart/2008/layout/LinedList"/>
    <dgm:cxn modelId="{A30E5500-002F-4824-B972-F1A11C116010}" type="presParOf" srcId="{463AE163-A20D-4FFF-BD02-14AD023CE5D3}" destId="{B7BFBF5C-CDEF-4F6A-A614-10200328E4F2}" srcOrd="1" destOrd="0" presId="urn:microsoft.com/office/officeart/2008/layout/LinedList"/>
    <dgm:cxn modelId="{4A6A46D8-8DDD-4680-8DDA-08B90BAAF5ED}" type="presParOf" srcId="{463AE163-A20D-4FFF-BD02-14AD023CE5D3}" destId="{D34035B0-2A3F-4728-B053-BB912C3AA170}" srcOrd="2" destOrd="0" presId="urn:microsoft.com/office/officeart/2008/layout/LinedList"/>
    <dgm:cxn modelId="{0299BB8E-E5C0-4532-A45D-E95D808A9DA5}" type="presParOf" srcId="{AB046580-26C0-40F1-90FE-218232107C67}" destId="{62EB7D36-0906-4A5D-9D07-A0CD4AA4B086}" srcOrd="2" destOrd="0" presId="urn:microsoft.com/office/officeart/2008/layout/LinedList"/>
    <dgm:cxn modelId="{88038D7F-4C6E-426B-B604-B7B32510D055}" type="presParOf" srcId="{AB046580-26C0-40F1-90FE-218232107C67}" destId="{AF52B93F-E8E1-4192-BB61-376F42CDF908}" srcOrd="3" destOrd="0" presId="urn:microsoft.com/office/officeart/2008/layout/LinedList"/>
    <dgm:cxn modelId="{D979E849-2BC8-4CEC-8EE9-EDA803BE5B20}" type="presParOf" srcId="{AB046580-26C0-40F1-90FE-218232107C67}" destId="{E32F7954-43D6-49C3-B1C6-EC105C8ABA3D}" srcOrd="4" destOrd="0" presId="urn:microsoft.com/office/officeart/2008/layout/LinedList"/>
    <dgm:cxn modelId="{8CB86CAF-5458-4345-BAAB-308A77374431}" type="presParOf" srcId="{E32F7954-43D6-49C3-B1C6-EC105C8ABA3D}" destId="{1C51F79A-06BA-447C-813B-6587D9671A38}" srcOrd="0" destOrd="0" presId="urn:microsoft.com/office/officeart/2008/layout/LinedList"/>
    <dgm:cxn modelId="{E6F56103-B029-4408-9C2B-838E80CD7723}" type="presParOf" srcId="{E32F7954-43D6-49C3-B1C6-EC105C8ABA3D}" destId="{AD8A897A-2038-477C-A5C4-0E91A50BDA6C}" srcOrd="1" destOrd="0" presId="urn:microsoft.com/office/officeart/2008/layout/LinedList"/>
    <dgm:cxn modelId="{69C5D30C-E4F5-46E0-95E5-9B5D433C57A3}" type="presParOf" srcId="{E32F7954-43D6-49C3-B1C6-EC105C8ABA3D}" destId="{3A7E3942-C3D0-4B9B-B126-B63C9BAFB28E}" srcOrd="2" destOrd="0" presId="urn:microsoft.com/office/officeart/2008/layout/LinedList"/>
    <dgm:cxn modelId="{2BF8ECBC-5EC4-4589-81F6-B5717C9127B6}" type="presParOf" srcId="{AB046580-26C0-40F1-90FE-218232107C67}" destId="{879D250A-053D-47CF-9040-2654C2AE566E}" srcOrd="5" destOrd="0" presId="urn:microsoft.com/office/officeart/2008/layout/LinedList"/>
    <dgm:cxn modelId="{1B45DEA0-C437-4A56-A61A-25253A5B48B1}" type="presParOf" srcId="{AB046580-26C0-40F1-90FE-218232107C67}" destId="{E1E7EA6E-1D89-43F9-BD48-E9687E6ADE0B}" srcOrd="6" destOrd="0" presId="urn:microsoft.com/office/officeart/2008/layout/LinedList"/>
    <dgm:cxn modelId="{2691C1A1-39F2-4E06-B88D-9556867EA6DB}" type="presParOf" srcId="{AB046580-26C0-40F1-90FE-218232107C67}" destId="{6A140BF1-B89C-40EF-AEF5-B3AC1DE1C5C4}" srcOrd="7" destOrd="0" presId="urn:microsoft.com/office/officeart/2008/layout/LinedList"/>
    <dgm:cxn modelId="{CD21DD32-CF0F-44AC-BCF2-50A5F2EEFB2D}" type="presParOf" srcId="{6A140BF1-B89C-40EF-AEF5-B3AC1DE1C5C4}" destId="{AB3B6C83-F415-44EE-B4B0-AF63B0F52FA5}" srcOrd="0" destOrd="0" presId="urn:microsoft.com/office/officeart/2008/layout/LinedList"/>
    <dgm:cxn modelId="{B7B9E8D2-8081-4C15-B7C9-2B9335391762}" type="presParOf" srcId="{6A140BF1-B89C-40EF-AEF5-B3AC1DE1C5C4}" destId="{C1ADDF46-0C64-4EC7-BE5E-4EB15D1507F6}" srcOrd="1" destOrd="0" presId="urn:microsoft.com/office/officeart/2008/layout/LinedList"/>
    <dgm:cxn modelId="{BBC36868-B5D4-4000-81D5-794005FDC26E}" type="presParOf" srcId="{6A140BF1-B89C-40EF-AEF5-B3AC1DE1C5C4}" destId="{ED4608DA-F85A-4992-B31E-274FCA4BAED6}" srcOrd="2" destOrd="0" presId="urn:microsoft.com/office/officeart/2008/layout/LinedList"/>
    <dgm:cxn modelId="{17545E1A-330E-450B-8E94-1326A5412D1C}" type="presParOf" srcId="{AB046580-26C0-40F1-90FE-218232107C67}" destId="{89883A47-9455-4F54-A6B7-35E31BE66303}" srcOrd="8" destOrd="0" presId="urn:microsoft.com/office/officeart/2008/layout/LinedList"/>
    <dgm:cxn modelId="{B18F54CD-70DB-4324-93A4-12172E13B2B4}" type="presParOf" srcId="{AB046580-26C0-40F1-90FE-218232107C67}" destId="{FCC4B5D6-AFA3-46AF-B650-F6FBD7738E6A}" srcOrd="9" destOrd="0" presId="urn:microsoft.com/office/officeart/2008/layout/LinedList"/>
    <dgm:cxn modelId="{2948C509-135F-4ED1-8D94-968C432DEAB6}" type="presParOf" srcId="{AB046580-26C0-40F1-90FE-218232107C67}" destId="{7E43C392-BEE7-453F-991D-24601E481676}" srcOrd="10" destOrd="0" presId="urn:microsoft.com/office/officeart/2008/layout/LinedList"/>
    <dgm:cxn modelId="{4F2DEEB8-127B-4C92-A325-71CAB4F3B19A}" type="presParOf" srcId="{7E43C392-BEE7-453F-991D-24601E481676}" destId="{1D62C2C3-6175-482D-A0D3-5C9EEB7393E3}" srcOrd="0" destOrd="0" presId="urn:microsoft.com/office/officeart/2008/layout/LinedList"/>
    <dgm:cxn modelId="{EDF3F06E-8775-4838-91C9-619291ECB603}" type="presParOf" srcId="{7E43C392-BEE7-453F-991D-24601E481676}" destId="{90F21265-8905-49E5-9955-AE9C599CEF54}" srcOrd="1" destOrd="0" presId="urn:microsoft.com/office/officeart/2008/layout/LinedList"/>
    <dgm:cxn modelId="{94684726-AF83-4ECF-BB71-5850E962414E}" type="presParOf" srcId="{7E43C392-BEE7-453F-991D-24601E481676}" destId="{EADE3E64-B649-4337-808A-E0514BC796C2}" srcOrd="2" destOrd="0" presId="urn:microsoft.com/office/officeart/2008/layout/LinedList"/>
    <dgm:cxn modelId="{162B87FB-F4E6-428C-BD3F-7C5FD14755AF}" type="presParOf" srcId="{AB046580-26C0-40F1-90FE-218232107C67}" destId="{CDEE1F33-20FA-4810-A083-79E308617618}" srcOrd="11" destOrd="0" presId="urn:microsoft.com/office/officeart/2008/layout/LinedList"/>
    <dgm:cxn modelId="{0A322A8F-8E4D-46D2-89A3-594E1BF5F941}" type="presParOf" srcId="{AB046580-26C0-40F1-90FE-218232107C67}" destId="{1AE0A13B-0A54-4D50-BE3F-8700856B3252}"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97F06E-B209-44D6-BC9D-620CD44A4DDE}"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tr-TR"/>
        </a:p>
      </dgm:t>
    </dgm:pt>
    <dgm:pt modelId="{B948E1E1-C516-4317-ACF7-2CB02EA54CE2}">
      <dgm:prSet phldrT="[Metin]"/>
      <dgm: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8. Sınıf	</a:t>
          </a:r>
          <a:endParaRPr lang="tr-TR" dirty="0">
            <a:solidFill>
              <a:srgbClr val="FFFFFF"/>
            </a:solidFill>
            <a:latin typeface="Arial"/>
            <a:ea typeface="+mn-ea"/>
            <a:cs typeface="+mn-cs"/>
          </a:endParaRPr>
        </a:p>
      </dgm:t>
    </dgm:pt>
    <dgm:pt modelId="{279D4A1C-FCED-459C-89E9-6B1F7A081AF5}" type="parTrans" cxnId="{1D5B411B-88FE-44A1-8727-5ABD71F3E503}">
      <dgm:prSet/>
      <dgm:spPr/>
      <dgm:t>
        <a:bodyPr/>
        <a:lstStyle/>
        <a:p>
          <a:endParaRPr lang="tr-TR"/>
        </a:p>
      </dgm:t>
    </dgm:pt>
    <dgm:pt modelId="{E06A53B5-AF6E-488F-AFC3-3D60CB628F42}" type="sibTrans" cxnId="{1D5B411B-88FE-44A1-8727-5ABD71F3E503}">
      <dgm:prSet/>
      <dgm:spPr/>
      <dgm:t>
        <a:bodyPr/>
        <a:lstStyle/>
        <a:p>
          <a:endParaRPr lang="tr-TR"/>
        </a:p>
      </dgm:t>
    </dgm:pt>
    <dgm:pt modelId="{AC8F3683-1E53-454A-8A13-5490553110B0}">
      <dgm:prSet phldrT="[Metin]"/>
      <dgm: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Merkezi sınav</a:t>
          </a:r>
          <a:endParaRPr lang="tr-TR" dirty="0">
            <a:solidFill>
              <a:srgbClr val="FF0000"/>
            </a:solidFill>
            <a:latin typeface="Arial"/>
            <a:ea typeface="+mn-ea"/>
            <a:cs typeface="+mn-cs"/>
          </a:endParaRPr>
        </a:p>
      </dgm:t>
    </dgm:pt>
    <dgm:pt modelId="{FEF46B1F-A49D-496E-8A59-9100D4AD8237}" type="parTrans" cxnId="{BE577196-9A45-407D-BFE1-8D9C7993995C}">
      <dgm:prSet/>
      <dgm: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492DEE01-2A44-4ED4-8FEC-4EDC60F597F0}" type="sibTrans" cxnId="{BE577196-9A45-407D-BFE1-8D9C7993995C}">
      <dgm:prSet/>
      <dgm:spPr/>
      <dgm:t>
        <a:bodyPr/>
        <a:lstStyle/>
        <a:p>
          <a:endParaRPr lang="tr-TR"/>
        </a:p>
      </dgm:t>
    </dgm:pt>
    <dgm:pt modelId="{CF35B6DF-71F4-44F5-8398-6F222709C4BE}">
      <dgm:prSet phldrT="[Metin]"/>
      <dgm: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teknik programı</a:t>
          </a:r>
          <a:endParaRPr lang="tr-TR" dirty="0">
            <a:solidFill>
              <a:srgbClr val="FFFFFF"/>
            </a:solidFill>
            <a:latin typeface="Arial"/>
            <a:ea typeface="+mn-ea"/>
            <a:cs typeface="+mn-cs"/>
          </a:endParaRPr>
        </a:p>
      </dgm:t>
    </dgm:pt>
    <dgm:pt modelId="{B65D78A4-0748-42A6-A80A-477483AB9062}" type="parTrans" cxnId="{1F4773F6-8005-4C54-B00B-3171FE2A41CF}">
      <dgm:prSet/>
      <dgm: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E37F7292-6410-4F25-BA2D-073016CBDED2}" type="sibTrans" cxnId="{1F4773F6-8005-4C54-B00B-3171FE2A41CF}">
      <dgm:prSet/>
      <dgm:spPr/>
      <dgm:t>
        <a:bodyPr/>
        <a:lstStyle/>
        <a:p>
          <a:endParaRPr lang="tr-TR"/>
        </a:p>
      </dgm:t>
    </dgm:pt>
    <dgm:pt modelId="{68F43ED9-5B1A-4C5E-80D1-6D584B90AE05}">
      <dgm:prSet phldrT="[Metin]"/>
      <dgm: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0000"/>
              </a:solidFill>
              <a:latin typeface="Arial"/>
              <a:ea typeface="+mn-ea"/>
              <a:cs typeface="+mn-cs"/>
            </a:rPr>
            <a:t>Mahalli Yerleştirme</a:t>
          </a:r>
          <a:endParaRPr lang="tr-TR" dirty="0">
            <a:solidFill>
              <a:srgbClr val="FF0000"/>
            </a:solidFill>
            <a:latin typeface="Arial"/>
            <a:ea typeface="+mn-ea"/>
            <a:cs typeface="+mn-cs"/>
          </a:endParaRPr>
        </a:p>
      </dgm:t>
    </dgm:pt>
    <dgm:pt modelId="{3744B027-51CC-40FF-B874-084CD55F7FB1}" type="parTrans" cxnId="{BD196AFC-71F9-40D8-B2D8-E6ED5252EE97}">
      <dgm:prSet/>
      <dgm: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5E50CB48-C0A3-4E5A-B181-8EB64D1F6787}" type="sibTrans" cxnId="{BD196AFC-71F9-40D8-B2D8-E6ED5252EE97}">
      <dgm:prSet/>
      <dgm:spPr/>
      <dgm:t>
        <a:bodyPr/>
        <a:lstStyle/>
        <a:p>
          <a:endParaRPr lang="tr-TR"/>
        </a:p>
      </dgm:t>
    </dgm:pt>
    <dgm:pt modelId="{C447D573-8533-47E7-A54B-6E534BB392DA}">
      <dgm:prSet phldrT="[Metin]"/>
      <dgm: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Anadolu meslek programı</a:t>
          </a:r>
          <a:endParaRPr lang="tr-TR" dirty="0">
            <a:solidFill>
              <a:srgbClr val="FFFFFF"/>
            </a:solidFill>
            <a:latin typeface="Arial"/>
            <a:ea typeface="+mn-ea"/>
            <a:cs typeface="+mn-cs"/>
          </a:endParaRPr>
        </a:p>
      </dgm:t>
    </dgm:pt>
    <dgm:pt modelId="{1D41904C-0204-4347-9207-F8D2B2447CEA}" type="parTrans" cxnId="{579414E2-9AA0-459D-B9A2-FE2F55C0634C}">
      <dgm:prSet/>
      <dgm: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8BF8CB4F-36F7-4FD5-B7AD-1E919FCEC003}" type="sibTrans" cxnId="{579414E2-9AA0-459D-B9A2-FE2F55C0634C}">
      <dgm:prSet/>
      <dgm:spPr/>
      <dgm:t>
        <a:bodyPr/>
        <a:lstStyle/>
        <a:p>
          <a:endParaRPr lang="tr-TR"/>
        </a:p>
      </dgm:t>
    </dgm:pt>
    <dgm:pt modelId="{B3404CEF-7EE2-4E5F-99B0-9E877C2B8B7F}">
      <dgm:prSet phldrT="[Metin]"/>
      <dgm: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gm:spPr>
      <dgm:t>
        <a:bodyPr/>
        <a:lstStyle/>
        <a:p>
          <a:r>
            <a:rPr lang="tr-TR" dirty="0" smtClean="0">
              <a:solidFill>
                <a:srgbClr val="FFFFFF"/>
              </a:solidFill>
              <a:latin typeface="Arial"/>
              <a:ea typeface="+mn-ea"/>
              <a:cs typeface="+mn-cs"/>
            </a:rPr>
            <a:t>Mesleki eğitim merkezi programı</a:t>
          </a:r>
          <a:endParaRPr lang="tr-TR" dirty="0">
            <a:solidFill>
              <a:srgbClr val="FFFFFF"/>
            </a:solidFill>
            <a:latin typeface="Arial"/>
            <a:ea typeface="+mn-ea"/>
            <a:cs typeface="+mn-cs"/>
          </a:endParaRPr>
        </a:p>
      </dgm:t>
    </dgm:pt>
    <dgm:pt modelId="{02AB72EC-2130-4E88-909C-1BD939E72695}" type="parTrans" cxnId="{32AFD39F-AE14-441D-BBF2-D47275AD69C8}">
      <dgm:prSet/>
      <dgm: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ln>
        <a:effectLst/>
        <a:scene3d>
          <a:camera prst="orthographicFront"/>
          <a:lightRig rig="flat" dir="t"/>
        </a:scene3d>
        <a:sp3d prstMaterial="matte"/>
      </dgm:spPr>
      <dgm:t>
        <a:bodyPr/>
        <a:lstStyle/>
        <a:p>
          <a:endParaRPr lang="tr-TR">
            <a:solidFill>
              <a:srgbClr val="152A83">
                <a:hueOff val="0"/>
                <a:satOff val="0"/>
                <a:lumOff val="0"/>
                <a:alphaOff val="0"/>
              </a:srgbClr>
            </a:solidFill>
            <a:latin typeface="Arial"/>
            <a:ea typeface="+mn-ea"/>
            <a:cs typeface="+mn-cs"/>
          </a:endParaRPr>
        </a:p>
      </dgm:t>
    </dgm:pt>
    <dgm:pt modelId="{F5654A7E-F605-4B63-8E63-D3A2272D0D58}" type="sibTrans" cxnId="{32AFD39F-AE14-441D-BBF2-D47275AD69C8}">
      <dgm:prSet/>
      <dgm:spPr/>
      <dgm:t>
        <a:bodyPr/>
        <a:lstStyle/>
        <a:p>
          <a:endParaRPr lang="tr-TR"/>
        </a:p>
      </dgm:t>
    </dgm:pt>
    <dgm:pt modelId="{D9D264E6-F1FA-4EE4-99EE-EE016FE766E6}" type="pres">
      <dgm:prSet presAssocID="{5497F06E-B209-44D6-BC9D-620CD44A4DDE}" presName="diagram" presStyleCnt="0">
        <dgm:presLayoutVars>
          <dgm:chPref val="1"/>
          <dgm:dir/>
          <dgm:animOne val="branch"/>
          <dgm:animLvl val="lvl"/>
          <dgm:resizeHandles val="exact"/>
        </dgm:presLayoutVars>
      </dgm:prSet>
      <dgm:spPr/>
      <dgm:t>
        <a:bodyPr/>
        <a:lstStyle/>
        <a:p>
          <a:endParaRPr lang="tr-TR"/>
        </a:p>
      </dgm:t>
    </dgm:pt>
    <dgm:pt modelId="{053DB141-AFDA-4B3F-8571-C7A918345C0D}" type="pres">
      <dgm:prSet presAssocID="{B948E1E1-C516-4317-ACF7-2CB02EA54CE2}" presName="root1" presStyleCnt="0"/>
      <dgm:spPr/>
    </dgm:pt>
    <dgm:pt modelId="{ABB936A7-76BC-4EAF-BC77-1F9B256CB369}" type="pres">
      <dgm:prSet presAssocID="{B948E1E1-C516-4317-ACF7-2CB02EA54CE2}" presName="LevelOneTextNode" presStyleLbl="node0" presStyleIdx="0" presStyleCnt="1">
        <dgm:presLayoutVars>
          <dgm:chPref val="3"/>
        </dgm:presLayoutVars>
      </dgm:prSet>
      <dgm:spPr/>
      <dgm:t>
        <a:bodyPr/>
        <a:lstStyle/>
        <a:p>
          <a:endParaRPr lang="tr-TR"/>
        </a:p>
      </dgm:t>
    </dgm:pt>
    <dgm:pt modelId="{0853222E-993C-48EC-8D30-6BB13A716C73}" type="pres">
      <dgm:prSet presAssocID="{B948E1E1-C516-4317-ACF7-2CB02EA54CE2}" presName="level2hierChild" presStyleCnt="0"/>
      <dgm:spPr/>
    </dgm:pt>
    <dgm:pt modelId="{B40CACAF-5D02-4E42-9A00-2107B9771FFD}" type="pres">
      <dgm:prSet presAssocID="{FEF46B1F-A49D-496E-8A59-9100D4AD8237}" presName="conn2-1" presStyleLbl="parChTrans1D2" presStyleIdx="0" presStyleCnt="2"/>
      <dgm:spPr/>
      <dgm:t>
        <a:bodyPr/>
        <a:lstStyle/>
        <a:p>
          <a:endParaRPr lang="tr-TR"/>
        </a:p>
      </dgm:t>
    </dgm:pt>
    <dgm:pt modelId="{2B1FA5C2-CB5A-45BD-8402-DCB8A2099FC3}" type="pres">
      <dgm:prSet presAssocID="{FEF46B1F-A49D-496E-8A59-9100D4AD8237}" presName="connTx" presStyleLbl="parChTrans1D2" presStyleIdx="0" presStyleCnt="2"/>
      <dgm:spPr/>
      <dgm:t>
        <a:bodyPr/>
        <a:lstStyle/>
        <a:p>
          <a:endParaRPr lang="tr-TR"/>
        </a:p>
      </dgm:t>
    </dgm:pt>
    <dgm:pt modelId="{55F3B912-2E80-4692-9B33-527D985ACADD}" type="pres">
      <dgm:prSet presAssocID="{AC8F3683-1E53-454A-8A13-5490553110B0}" presName="root2" presStyleCnt="0"/>
      <dgm:spPr/>
    </dgm:pt>
    <dgm:pt modelId="{CFC9F212-0618-4EA6-9AD4-DB5D51E56CF7}" type="pres">
      <dgm:prSet presAssocID="{AC8F3683-1E53-454A-8A13-5490553110B0}" presName="LevelTwoTextNode" presStyleLbl="node2" presStyleIdx="0" presStyleCnt="2">
        <dgm:presLayoutVars>
          <dgm:chPref val="3"/>
        </dgm:presLayoutVars>
      </dgm:prSet>
      <dgm:spPr/>
      <dgm:t>
        <a:bodyPr/>
        <a:lstStyle/>
        <a:p>
          <a:endParaRPr lang="tr-TR"/>
        </a:p>
      </dgm:t>
    </dgm:pt>
    <dgm:pt modelId="{A864ECEB-F25E-4573-A1B2-066EF77F8F65}" type="pres">
      <dgm:prSet presAssocID="{AC8F3683-1E53-454A-8A13-5490553110B0}" presName="level3hierChild" presStyleCnt="0"/>
      <dgm:spPr/>
    </dgm:pt>
    <dgm:pt modelId="{076866B8-8C0E-4C0F-B5B7-9A34A27E2322}" type="pres">
      <dgm:prSet presAssocID="{B65D78A4-0748-42A6-A80A-477483AB9062}" presName="conn2-1" presStyleLbl="parChTrans1D3" presStyleIdx="0" presStyleCnt="3"/>
      <dgm:spPr/>
      <dgm:t>
        <a:bodyPr/>
        <a:lstStyle/>
        <a:p>
          <a:endParaRPr lang="tr-TR"/>
        </a:p>
      </dgm:t>
    </dgm:pt>
    <dgm:pt modelId="{F3E62EBC-C96A-468A-88EF-FB120345BDC7}" type="pres">
      <dgm:prSet presAssocID="{B65D78A4-0748-42A6-A80A-477483AB9062}" presName="connTx" presStyleLbl="parChTrans1D3" presStyleIdx="0" presStyleCnt="3"/>
      <dgm:spPr/>
      <dgm:t>
        <a:bodyPr/>
        <a:lstStyle/>
        <a:p>
          <a:endParaRPr lang="tr-TR"/>
        </a:p>
      </dgm:t>
    </dgm:pt>
    <dgm:pt modelId="{8B8EDA40-7AAC-487D-AEF8-C630550152E1}" type="pres">
      <dgm:prSet presAssocID="{CF35B6DF-71F4-44F5-8398-6F222709C4BE}" presName="root2" presStyleCnt="0"/>
      <dgm:spPr/>
    </dgm:pt>
    <dgm:pt modelId="{FAE274D9-F0D7-495C-8B0C-EC8E2EB5264E}" type="pres">
      <dgm:prSet presAssocID="{CF35B6DF-71F4-44F5-8398-6F222709C4BE}" presName="LevelTwoTextNode" presStyleLbl="node3" presStyleIdx="0" presStyleCnt="3">
        <dgm:presLayoutVars>
          <dgm:chPref val="3"/>
        </dgm:presLayoutVars>
      </dgm:prSet>
      <dgm:spPr/>
      <dgm:t>
        <a:bodyPr/>
        <a:lstStyle/>
        <a:p>
          <a:endParaRPr lang="tr-TR"/>
        </a:p>
      </dgm:t>
    </dgm:pt>
    <dgm:pt modelId="{DB94D4A9-E31F-444B-8FFD-37A0B17149CB}" type="pres">
      <dgm:prSet presAssocID="{CF35B6DF-71F4-44F5-8398-6F222709C4BE}" presName="level3hierChild" presStyleCnt="0"/>
      <dgm:spPr/>
    </dgm:pt>
    <dgm:pt modelId="{D15441CE-FF78-46FF-9AC2-0003898D3D44}" type="pres">
      <dgm:prSet presAssocID="{3744B027-51CC-40FF-B874-084CD55F7FB1}" presName="conn2-1" presStyleLbl="parChTrans1D2" presStyleIdx="1" presStyleCnt="2"/>
      <dgm:spPr/>
      <dgm:t>
        <a:bodyPr/>
        <a:lstStyle/>
        <a:p>
          <a:endParaRPr lang="tr-TR"/>
        </a:p>
      </dgm:t>
    </dgm:pt>
    <dgm:pt modelId="{02856176-468B-4079-B04D-D714CD10E310}" type="pres">
      <dgm:prSet presAssocID="{3744B027-51CC-40FF-B874-084CD55F7FB1}" presName="connTx" presStyleLbl="parChTrans1D2" presStyleIdx="1" presStyleCnt="2"/>
      <dgm:spPr/>
      <dgm:t>
        <a:bodyPr/>
        <a:lstStyle/>
        <a:p>
          <a:endParaRPr lang="tr-TR"/>
        </a:p>
      </dgm:t>
    </dgm:pt>
    <dgm:pt modelId="{97E5267E-AFF8-43CD-BA64-DEE3525A789B}" type="pres">
      <dgm:prSet presAssocID="{68F43ED9-5B1A-4C5E-80D1-6D584B90AE05}" presName="root2" presStyleCnt="0"/>
      <dgm:spPr/>
    </dgm:pt>
    <dgm:pt modelId="{CED97FE7-2414-454E-8ACF-457884326C7E}" type="pres">
      <dgm:prSet presAssocID="{68F43ED9-5B1A-4C5E-80D1-6D584B90AE05}" presName="LevelTwoTextNode" presStyleLbl="node2" presStyleIdx="1" presStyleCnt="2">
        <dgm:presLayoutVars>
          <dgm:chPref val="3"/>
        </dgm:presLayoutVars>
      </dgm:prSet>
      <dgm:spPr/>
      <dgm:t>
        <a:bodyPr/>
        <a:lstStyle/>
        <a:p>
          <a:endParaRPr lang="tr-TR"/>
        </a:p>
      </dgm:t>
    </dgm:pt>
    <dgm:pt modelId="{36287ED0-4549-43FC-BB9F-E4E259DA4C96}" type="pres">
      <dgm:prSet presAssocID="{68F43ED9-5B1A-4C5E-80D1-6D584B90AE05}" presName="level3hierChild" presStyleCnt="0"/>
      <dgm:spPr/>
    </dgm:pt>
    <dgm:pt modelId="{64B84292-4E59-45ED-882C-1896324085AD}" type="pres">
      <dgm:prSet presAssocID="{1D41904C-0204-4347-9207-F8D2B2447CEA}" presName="conn2-1" presStyleLbl="parChTrans1D3" presStyleIdx="1" presStyleCnt="3"/>
      <dgm:spPr/>
      <dgm:t>
        <a:bodyPr/>
        <a:lstStyle/>
        <a:p>
          <a:endParaRPr lang="tr-TR"/>
        </a:p>
      </dgm:t>
    </dgm:pt>
    <dgm:pt modelId="{F69A07A1-3F84-4819-9F81-F29B30AFE43B}" type="pres">
      <dgm:prSet presAssocID="{1D41904C-0204-4347-9207-F8D2B2447CEA}" presName="connTx" presStyleLbl="parChTrans1D3" presStyleIdx="1" presStyleCnt="3"/>
      <dgm:spPr/>
      <dgm:t>
        <a:bodyPr/>
        <a:lstStyle/>
        <a:p>
          <a:endParaRPr lang="tr-TR"/>
        </a:p>
      </dgm:t>
    </dgm:pt>
    <dgm:pt modelId="{29E59516-8902-4C51-A80A-74218AD7FA8E}" type="pres">
      <dgm:prSet presAssocID="{C447D573-8533-47E7-A54B-6E534BB392DA}" presName="root2" presStyleCnt="0"/>
      <dgm:spPr/>
    </dgm:pt>
    <dgm:pt modelId="{A6AD5D28-13C2-4C61-B69E-957127C0C2C2}" type="pres">
      <dgm:prSet presAssocID="{C447D573-8533-47E7-A54B-6E534BB392DA}" presName="LevelTwoTextNode" presStyleLbl="node3" presStyleIdx="1" presStyleCnt="3">
        <dgm:presLayoutVars>
          <dgm:chPref val="3"/>
        </dgm:presLayoutVars>
      </dgm:prSet>
      <dgm:spPr/>
      <dgm:t>
        <a:bodyPr/>
        <a:lstStyle/>
        <a:p>
          <a:endParaRPr lang="tr-TR"/>
        </a:p>
      </dgm:t>
    </dgm:pt>
    <dgm:pt modelId="{FEA6F7CF-F5F8-4032-9ADE-0BDB81A9624F}" type="pres">
      <dgm:prSet presAssocID="{C447D573-8533-47E7-A54B-6E534BB392DA}" presName="level3hierChild" presStyleCnt="0"/>
      <dgm:spPr/>
    </dgm:pt>
    <dgm:pt modelId="{8EDBEAB9-4869-48AC-BF3F-CD66020464C8}" type="pres">
      <dgm:prSet presAssocID="{02AB72EC-2130-4E88-909C-1BD939E72695}" presName="conn2-1" presStyleLbl="parChTrans1D3" presStyleIdx="2" presStyleCnt="3"/>
      <dgm:spPr/>
      <dgm:t>
        <a:bodyPr/>
        <a:lstStyle/>
        <a:p>
          <a:endParaRPr lang="tr-TR"/>
        </a:p>
      </dgm:t>
    </dgm:pt>
    <dgm:pt modelId="{BF097015-9911-4BC5-AB78-24921C845CE5}" type="pres">
      <dgm:prSet presAssocID="{02AB72EC-2130-4E88-909C-1BD939E72695}" presName="connTx" presStyleLbl="parChTrans1D3" presStyleIdx="2" presStyleCnt="3"/>
      <dgm:spPr/>
      <dgm:t>
        <a:bodyPr/>
        <a:lstStyle/>
        <a:p>
          <a:endParaRPr lang="tr-TR"/>
        </a:p>
      </dgm:t>
    </dgm:pt>
    <dgm:pt modelId="{AD1B4BEE-91E5-4ED0-B4F4-12D6A3B229E6}" type="pres">
      <dgm:prSet presAssocID="{B3404CEF-7EE2-4E5F-99B0-9E877C2B8B7F}" presName="root2" presStyleCnt="0"/>
      <dgm:spPr/>
    </dgm:pt>
    <dgm:pt modelId="{14C71B0E-2B3D-46F9-BEDA-23501E5F81B0}" type="pres">
      <dgm:prSet presAssocID="{B3404CEF-7EE2-4E5F-99B0-9E877C2B8B7F}" presName="LevelTwoTextNode" presStyleLbl="node3" presStyleIdx="2" presStyleCnt="3">
        <dgm:presLayoutVars>
          <dgm:chPref val="3"/>
        </dgm:presLayoutVars>
      </dgm:prSet>
      <dgm:spPr/>
      <dgm:t>
        <a:bodyPr/>
        <a:lstStyle/>
        <a:p>
          <a:endParaRPr lang="tr-TR"/>
        </a:p>
      </dgm:t>
    </dgm:pt>
    <dgm:pt modelId="{EBF85C01-AA80-4802-9BBC-2BB5D9520753}" type="pres">
      <dgm:prSet presAssocID="{B3404CEF-7EE2-4E5F-99B0-9E877C2B8B7F}" presName="level3hierChild" presStyleCnt="0"/>
      <dgm:spPr/>
    </dgm:pt>
  </dgm:ptLst>
  <dgm:cxnLst>
    <dgm:cxn modelId="{F00FDDF7-7C9C-46F2-AE6A-AC94381C2F9E}" type="presOf" srcId="{1D41904C-0204-4347-9207-F8D2B2447CEA}" destId="{F69A07A1-3F84-4819-9F81-F29B30AFE43B}" srcOrd="1" destOrd="0" presId="urn:microsoft.com/office/officeart/2005/8/layout/hierarchy2"/>
    <dgm:cxn modelId="{BBFAA4F3-5696-429F-859A-BD5DDA22E2E3}" type="presOf" srcId="{B948E1E1-C516-4317-ACF7-2CB02EA54CE2}" destId="{ABB936A7-76BC-4EAF-BC77-1F9B256CB369}" srcOrd="0" destOrd="0" presId="urn:microsoft.com/office/officeart/2005/8/layout/hierarchy2"/>
    <dgm:cxn modelId="{195EE6F0-F7C9-4818-8F94-B1B9250B0CDE}" type="presOf" srcId="{68F43ED9-5B1A-4C5E-80D1-6D584B90AE05}" destId="{CED97FE7-2414-454E-8ACF-457884326C7E}" srcOrd="0" destOrd="0" presId="urn:microsoft.com/office/officeart/2005/8/layout/hierarchy2"/>
    <dgm:cxn modelId="{BD196AFC-71F9-40D8-B2D8-E6ED5252EE97}" srcId="{B948E1E1-C516-4317-ACF7-2CB02EA54CE2}" destId="{68F43ED9-5B1A-4C5E-80D1-6D584B90AE05}" srcOrd="1" destOrd="0" parTransId="{3744B027-51CC-40FF-B874-084CD55F7FB1}" sibTransId="{5E50CB48-C0A3-4E5A-B181-8EB64D1F6787}"/>
    <dgm:cxn modelId="{BB35AE3B-8072-4016-A6D6-91FC127D6945}" type="presOf" srcId="{B3404CEF-7EE2-4E5F-99B0-9E877C2B8B7F}" destId="{14C71B0E-2B3D-46F9-BEDA-23501E5F81B0}" srcOrd="0" destOrd="0" presId="urn:microsoft.com/office/officeart/2005/8/layout/hierarchy2"/>
    <dgm:cxn modelId="{32AFD39F-AE14-441D-BBF2-D47275AD69C8}" srcId="{68F43ED9-5B1A-4C5E-80D1-6D584B90AE05}" destId="{B3404CEF-7EE2-4E5F-99B0-9E877C2B8B7F}" srcOrd="1" destOrd="0" parTransId="{02AB72EC-2130-4E88-909C-1BD939E72695}" sibTransId="{F5654A7E-F605-4B63-8E63-D3A2272D0D58}"/>
    <dgm:cxn modelId="{1D5B411B-88FE-44A1-8727-5ABD71F3E503}" srcId="{5497F06E-B209-44D6-BC9D-620CD44A4DDE}" destId="{B948E1E1-C516-4317-ACF7-2CB02EA54CE2}" srcOrd="0" destOrd="0" parTransId="{279D4A1C-FCED-459C-89E9-6B1F7A081AF5}" sibTransId="{E06A53B5-AF6E-488F-AFC3-3D60CB628F42}"/>
    <dgm:cxn modelId="{CDA68CDF-3BB7-49BB-8F30-5A8DC7F5778C}" type="presOf" srcId="{3744B027-51CC-40FF-B874-084CD55F7FB1}" destId="{D15441CE-FF78-46FF-9AC2-0003898D3D44}" srcOrd="0" destOrd="0" presId="urn:microsoft.com/office/officeart/2005/8/layout/hierarchy2"/>
    <dgm:cxn modelId="{1F4773F6-8005-4C54-B00B-3171FE2A41CF}" srcId="{AC8F3683-1E53-454A-8A13-5490553110B0}" destId="{CF35B6DF-71F4-44F5-8398-6F222709C4BE}" srcOrd="0" destOrd="0" parTransId="{B65D78A4-0748-42A6-A80A-477483AB9062}" sibTransId="{E37F7292-6410-4F25-BA2D-073016CBDED2}"/>
    <dgm:cxn modelId="{BE577196-9A45-407D-BFE1-8D9C7993995C}" srcId="{B948E1E1-C516-4317-ACF7-2CB02EA54CE2}" destId="{AC8F3683-1E53-454A-8A13-5490553110B0}" srcOrd="0" destOrd="0" parTransId="{FEF46B1F-A49D-496E-8A59-9100D4AD8237}" sibTransId="{492DEE01-2A44-4ED4-8FEC-4EDC60F597F0}"/>
    <dgm:cxn modelId="{1293ADC3-F46C-448B-AD8D-78B3F2FD8BF6}" type="presOf" srcId="{FEF46B1F-A49D-496E-8A59-9100D4AD8237}" destId="{B40CACAF-5D02-4E42-9A00-2107B9771FFD}" srcOrd="0" destOrd="0" presId="urn:microsoft.com/office/officeart/2005/8/layout/hierarchy2"/>
    <dgm:cxn modelId="{217A546A-F35F-4B49-83D2-FBDEDC9BD2BD}" type="presOf" srcId="{02AB72EC-2130-4E88-909C-1BD939E72695}" destId="{BF097015-9911-4BC5-AB78-24921C845CE5}" srcOrd="1" destOrd="0" presId="urn:microsoft.com/office/officeart/2005/8/layout/hierarchy2"/>
    <dgm:cxn modelId="{E62D0CB5-9DCC-498B-95A8-48463148B514}" type="presOf" srcId="{1D41904C-0204-4347-9207-F8D2B2447CEA}" destId="{64B84292-4E59-45ED-882C-1896324085AD}" srcOrd="0" destOrd="0" presId="urn:microsoft.com/office/officeart/2005/8/layout/hierarchy2"/>
    <dgm:cxn modelId="{63C53824-2B9E-4CF5-8255-B1366839380F}" type="presOf" srcId="{02AB72EC-2130-4E88-909C-1BD939E72695}" destId="{8EDBEAB9-4869-48AC-BF3F-CD66020464C8}" srcOrd="0" destOrd="0" presId="urn:microsoft.com/office/officeart/2005/8/layout/hierarchy2"/>
    <dgm:cxn modelId="{579414E2-9AA0-459D-B9A2-FE2F55C0634C}" srcId="{68F43ED9-5B1A-4C5E-80D1-6D584B90AE05}" destId="{C447D573-8533-47E7-A54B-6E534BB392DA}" srcOrd="0" destOrd="0" parTransId="{1D41904C-0204-4347-9207-F8D2B2447CEA}" sibTransId="{8BF8CB4F-36F7-4FD5-B7AD-1E919FCEC003}"/>
    <dgm:cxn modelId="{2570C6CC-0C26-46F5-8A01-EB65B1E5584F}" type="presOf" srcId="{5497F06E-B209-44D6-BC9D-620CD44A4DDE}" destId="{D9D264E6-F1FA-4EE4-99EE-EE016FE766E6}" srcOrd="0" destOrd="0" presId="urn:microsoft.com/office/officeart/2005/8/layout/hierarchy2"/>
    <dgm:cxn modelId="{5AF04794-1B52-4A99-A1A7-23B65610B2EB}" type="presOf" srcId="{AC8F3683-1E53-454A-8A13-5490553110B0}" destId="{CFC9F212-0618-4EA6-9AD4-DB5D51E56CF7}" srcOrd="0" destOrd="0" presId="urn:microsoft.com/office/officeart/2005/8/layout/hierarchy2"/>
    <dgm:cxn modelId="{3EE4BC2F-3560-4F1F-B9AF-6CA8A1EB4D99}" type="presOf" srcId="{C447D573-8533-47E7-A54B-6E534BB392DA}" destId="{A6AD5D28-13C2-4C61-B69E-957127C0C2C2}" srcOrd="0" destOrd="0" presId="urn:microsoft.com/office/officeart/2005/8/layout/hierarchy2"/>
    <dgm:cxn modelId="{BEC323E0-394C-4AE5-9BCF-CC4771F73627}" type="presOf" srcId="{CF35B6DF-71F4-44F5-8398-6F222709C4BE}" destId="{FAE274D9-F0D7-495C-8B0C-EC8E2EB5264E}" srcOrd="0" destOrd="0" presId="urn:microsoft.com/office/officeart/2005/8/layout/hierarchy2"/>
    <dgm:cxn modelId="{EECFE6F2-270D-4EAE-BEDB-57D4D7CD9449}" type="presOf" srcId="{B65D78A4-0748-42A6-A80A-477483AB9062}" destId="{F3E62EBC-C96A-468A-88EF-FB120345BDC7}" srcOrd="1" destOrd="0" presId="urn:microsoft.com/office/officeart/2005/8/layout/hierarchy2"/>
    <dgm:cxn modelId="{217C944C-002A-43C7-9223-09E450AB241F}" type="presOf" srcId="{B65D78A4-0748-42A6-A80A-477483AB9062}" destId="{076866B8-8C0E-4C0F-B5B7-9A34A27E2322}" srcOrd="0" destOrd="0" presId="urn:microsoft.com/office/officeart/2005/8/layout/hierarchy2"/>
    <dgm:cxn modelId="{E07785F1-1160-45D7-8767-0CBDB39DBA93}" type="presOf" srcId="{3744B027-51CC-40FF-B874-084CD55F7FB1}" destId="{02856176-468B-4079-B04D-D714CD10E310}" srcOrd="1" destOrd="0" presId="urn:microsoft.com/office/officeart/2005/8/layout/hierarchy2"/>
    <dgm:cxn modelId="{1F6BF460-ADD7-4528-ABB1-3CDB09A42D4A}" type="presOf" srcId="{FEF46B1F-A49D-496E-8A59-9100D4AD8237}" destId="{2B1FA5C2-CB5A-45BD-8402-DCB8A2099FC3}" srcOrd="1" destOrd="0" presId="urn:microsoft.com/office/officeart/2005/8/layout/hierarchy2"/>
    <dgm:cxn modelId="{A1481230-6255-40CF-A5F6-895F02B1115C}" type="presParOf" srcId="{D9D264E6-F1FA-4EE4-99EE-EE016FE766E6}" destId="{053DB141-AFDA-4B3F-8571-C7A918345C0D}" srcOrd="0" destOrd="0" presId="urn:microsoft.com/office/officeart/2005/8/layout/hierarchy2"/>
    <dgm:cxn modelId="{36045A04-0B90-498F-9C3F-71D6658341CA}" type="presParOf" srcId="{053DB141-AFDA-4B3F-8571-C7A918345C0D}" destId="{ABB936A7-76BC-4EAF-BC77-1F9B256CB369}" srcOrd="0" destOrd="0" presId="urn:microsoft.com/office/officeart/2005/8/layout/hierarchy2"/>
    <dgm:cxn modelId="{F4772828-4A65-4042-A2DE-C132B598126A}" type="presParOf" srcId="{053DB141-AFDA-4B3F-8571-C7A918345C0D}" destId="{0853222E-993C-48EC-8D30-6BB13A716C73}" srcOrd="1" destOrd="0" presId="urn:microsoft.com/office/officeart/2005/8/layout/hierarchy2"/>
    <dgm:cxn modelId="{A1D5DE70-179B-428B-B073-C03D80476018}" type="presParOf" srcId="{0853222E-993C-48EC-8D30-6BB13A716C73}" destId="{B40CACAF-5D02-4E42-9A00-2107B9771FFD}" srcOrd="0" destOrd="0" presId="urn:microsoft.com/office/officeart/2005/8/layout/hierarchy2"/>
    <dgm:cxn modelId="{04F098B8-0F03-420B-BF93-19AF1298482B}" type="presParOf" srcId="{B40CACAF-5D02-4E42-9A00-2107B9771FFD}" destId="{2B1FA5C2-CB5A-45BD-8402-DCB8A2099FC3}" srcOrd="0" destOrd="0" presId="urn:microsoft.com/office/officeart/2005/8/layout/hierarchy2"/>
    <dgm:cxn modelId="{810C4A77-B309-44FA-ADDC-8457BEE7D695}" type="presParOf" srcId="{0853222E-993C-48EC-8D30-6BB13A716C73}" destId="{55F3B912-2E80-4692-9B33-527D985ACADD}" srcOrd="1" destOrd="0" presId="urn:microsoft.com/office/officeart/2005/8/layout/hierarchy2"/>
    <dgm:cxn modelId="{D964DE73-585F-403E-BFC8-CD8C4765A9F2}" type="presParOf" srcId="{55F3B912-2E80-4692-9B33-527D985ACADD}" destId="{CFC9F212-0618-4EA6-9AD4-DB5D51E56CF7}" srcOrd="0" destOrd="0" presId="urn:microsoft.com/office/officeart/2005/8/layout/hierarchy2"/>
    <dgm:cxn modelId="{8B72AC48-02B0-4540-9B09-F71593672EB2}" type="presParOf" srcId="{55F3B912-2E80-4692-9B33-527D985ACADD}" destId="{A864ECEB-F25E-4573-A1B2-066EF77F8F65}" srcOrd="1" destOrd="0" presId="urn:microsoft.com/office/officeart/2005/8/layout/hierarchy2"/>
    <dgm:cxn modelId="{96084B1F-B82E-4B29-98FE-AB61D1192E0B}" type="presParOf" srcId="{A864ECEB-F25E-4573-A1B2-066EF77F8F65}" destId="{076866B8-8C0E-4C0F-B5B7-9A34A27E2322}" srcOrd="0" destOrd="0" presId="urn:microsoft.com/office/officeart/2005/8/layout/hierarchy2"/>
    <dgm:cxn modelId="{3EFD80B5-1447-4470-BBD9-74DFFA801524}" type="presParOf" srcId="{076866B8-8C0E-4C0F-B5B7-9A34A27E2322}" destId="{F3E62EBC-C96A-468A-88EF-FB120345BDC7}" srcOrd="0" destOrd="0" presId="urn:microsoft.com/office/officeart/2005/8/layout/hierarchy2"/>
    <dgm:cxn modelId="{15B8F09B-6DEB-4170-9FA1-14B0B4451B8A}" type="presParOf" srcId="{A864ECEB-F25E-4573-A1B2-066EF77F8F65}" destId="{8B8EDA40-7AAC-487D-AEF8-C630550152E1}" srcOrd="1" destOrd="0" presId="urn:microsoft.com/office/officeart/2005/8/layout/hierarchy2"/>
    <dgm:cxn modelId="{0A5E826F-96BD-40FD-B4BC-0DD25810F8AA}" type="presParOf" srcId="{8B8EDA40-7AAC-487D-AEF8-C630550152E1}" destId="{FAE274D9-F0D7-495C-8B0C-EC8E2EB5264E}" srcOrd="0" destOrd="0" presId="urn:microsoft.com/office/officeart/2005/8/layout/hierarchy2"/>
    <dgm:cxn modelId="{32741DAA-7D2F-4C9A-86CA-06EB44E3CFD2}" type="presParOf" srcId="{8B8EDA40-7AAC-487D-AEF8-C630550152E1}" destId="{DB94D4A9-E31F-444B-8FFD-37A0B17149CB}" srcOrd="1" destOrd="0" presId="urn:microsoft.com/office/officeart/2005/8/layout/hierarchy2"/>
    <dgm:cxn modelId="{81AE4EB4-93B9-4A78-A9F7-4A47EB07D8ED}" type="presParOf" srcId="{0853222E-993C-48EC-8D30-6BB13A716C73}" destId="{D15441CE-FF78-46FF-9AC2-0003898D3D44}" srcOrd="2" destOrd="0" presId="urn:microsoft.com/office/officeart/2005/8/layout/hierarchy2"/>
    <dgm:cxn modelId="{8C5CC846-999E-4120-876D-C627712C18FD}" type="presParOf" srcId="{D15441CE-FF78-46FF-9AC2-0003898D3D44}" destId="{02856176-468B-4079-B04D-D714CD10E310}" srcOrd="0" destOrd="0" presId="urn:microsoft.com/office/officeart/2005/8/layout/hierarchy2"/>
    <dgm:cxn modelId="{0D8485DA-EAF1-44AD-BD45-1FA047209447}" type="presParOf" srcId="{0853222E-993C-48EC-8D30-6BB13A716C73}" destId="{97E5267E-AFF8-43CD-BA64-DEE3525A789B}" srcOrd="3" destOrd="0" presId="urn:microsoft.com/office/officeart/2005/8/layout/hierarchy2"/>
    <dgm:cxn modelId="{58D4D6F6-A936-4253-A262-608D9A6DFD5F}" type="presParOf" srcId="{97E5267E-AFF8-43CD-BA64-DEE3525A789B}" destId="{CED97FE7-2414-454E-8ACF-457884326C7E}" srcOrd="0" destOrd="0" presId="urn:microsoft.com/office/officeart/2005/8/layout/hierarchy2"/>
    <dgm:cxn modelId="{4727F4B5-5B05-4801-A763-B822FF0B8EF7}" type="presParOf" srcId="{97E5267E-AFF8-43CD-BA64-DEE3525A789B}" destId="{36287ED0-4549-43FC-BB9F-E4E259DA4C96}" srcOrd="1" destOrd="0" presId="urn:microsoft.com/office/officeart/2005/8/layout/hierarchy2"/>
    <dgm:cxn modelId="{715A2E22-3CFD-42DE-AB5E-2F01E5507E18}" type="presParOf" srcId="{36287ED0-4549-43FC-BB9F-E4E259DA4C96}" destId="{64B84292-4E59-45ED-882C-1896324085AD}" srcOrd="0" destOrd="0" presId="urn:microsoft.com/office/officeart/2005/8/layout/hierarchy2"/>
    <dgm:cxn modelId="{FAA57C99-61EF-4224-82B6-4524F673B9AA}" type="presParOf" srcId="{64B84292-4E59-45ED-882C-1896324085AD}" destId="{F69A07A1-3F84-4819-9F81-F29B30AFE43B}" srcOrd="0" destOrd="0" presId="urn:microsoft.com/office/officeart/2005/8/layout/hierarchy2"/>
    <dgm:cxn modelId="{DBB5171A-C1CC-415A-A376-8CAC7647F8B3}" type="presParOf" srcId="{36287ED0-4549-43FC-BB9F-E4E259DA4C96}" destId="{29E59516-8902-4C51-A80A-74218AD7FA8E}" srcOrd="1" destOrd="0" presId="urn:microsoft.com/office/officeart/2005/8/layout/hierarchy2"/>
    <dgm:cxn modelId="{9C2DE7A5-9B0F-449E-9B74-B9EA020ED2FF}" type="presParOf" srcId="{29E59516-8902-4C51-A80A-74218AD7FA8E}" destId="{A6AD5D28-13C2-4C61-B69E-957127C0C2C2}" srcOrd="0" destOrd="0" presId="urn:microsoft.com/office/officeart/2005/8/layout/hierarchy2"/>
    <dgm:cxn modelId="{B8DD0A1A-0248-45E8-A4BA-ADE7B0429D71}" type="presParOf" srcId="{29E59516-8902-4C51-A80A-74218AD7FA8E}" destId="{FEA6F7CF-F5F8-4032-9ADE-0BDB81A9624F}" srcOrd="1" destOrd="0" presId="urn:microsoft.com/office/officeart/2005/8/layout/hierarchy2"/>
    <dgm:cxn modelId="{06489C47-8D90-4494-8E3A-A5C85B49A499}" type="presParOf" srcId="{36287ED0-4549-43FC-BB9F-E4E259DA4C96}" destId="{8EDBEAB9-4869-48AC-BF3F-CD66020464C8}" srcOrd="2" destOrd="0" presId="urn:microsoft.com/office/officeart/2005/8/layout/hierarchy2"/>
    <dgm:cxn modelId="{5B15DB01-6495-40D0-8E8C-C01FE8E885A2}" type="presParOf" srcId="{8EDBEAB9-4869-48AC-BF3F-CD66020464C8}" destId="{BF097015-9911-4BC5-AB78-24921C845CE5}" srcOrd="0" destOrd="0" presId="urn:microsoft.com/office/officeart/2005/8/layout/hierarchy2"/>
    <dgm:cxn modelId="{411B059E-3803-45C3-9003-6F5737A76559}" type="presParOf" srcId="{36287ED0-4549-43FC-BB9F-E4E259DA4C96}" destId="{AD1B4BEE-91E5-4ED0-B4F4-12D6A3B229E6}" srcOrd="3" destOrd="0" presId="urn:microsoft.com/office/officeart/2005/8/layout/hierarchy2"/>
    <dgm:cxn modelId="{879E1E80-D56B-4C0D-A98D-9115EDB6F5CE}" type="presParOf" srcId="{AD1B4BEE-91E5-4ED0-B4F4-12D6A3B229E6}" destId="{14C71B0E-2B3D-46F9-BEDA-23501E5F81B0}" srcOrd="0" destOrd="0" presId="urn:microsoft.com/office/officeart/2005/8/layout/hierarchy2"/>
    <dgm:cxn modelId="{83EC15F9-C904-4838-82C7-7825FC3548CD}" type="presParOf" srcId="{AD1B4BEE-91E5-4ED0-B4F4-12D6A3B229E6}" destId="{EBF85C01-AA80-4802-9BBC-2BB5D952075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96FCF-D88C-469C-9853-F46EF1CA6B77}"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AB2D5E2E-33B0-4C70-8852-94D83F0063E4}">
      <dgm:prSet custT="1"/>
      <dgm:spPr>
        <a:solidFill>
          <a:srgbClr val="C00000"/>
        </a:solidFill>
      </dgm:spPr>
      <dgm:t>
        <a:bodyPr/>
        <a:lstStyle/>
        <a:p>
          <a:pPr algn="ctr"/>
          <a:r>
            <a:rPr lang="en-US" sz="1600" dirty="0" err="1"/>
            <a:t>Eğitim</a:t>
          </a:r>
          <a:r>
            <a:rPr lang="en-US" sz="1600" dirty="0"/>
            <a:t> </a:t>
          </a:r>
          <a:r>
            <a:rPr lang="en-US" sz="1600" dirty="0" err="1"/>
            <a:t>görülen</a:t>
          </a:r>
          <a:r>
            <a:rPr lang="en-US" sz="1600" dirty="0"/>
            <a:t> </a:t>
          </a:r>
          <a:r>
            <a:rPr lang="en-US" sz="1600" dirty="0" err="1"/>
            <a:t>alan</a:t>
          </a:r>
          <a:r>
            <a:rPr lang="en-US" sz="1600" dirty="0"/>
            <a:t> </a:t>
          </a:r>
          <a:r>
            <a:rPr lang="en-US" sz="1600" dirty="0" err="1"/>
            <a:t>ve</a:t>
          </a:r>
          <a:r>
            <a:rPr lang="en-US" sz="1600" dirty="0"/>
            <a:t> </a:t>
          </a:r>
          <a:r>
            <a:rPr lang="en-US" sz="1600" dirty="0" err="1"/>
            <a:t>dalda</a:t>
          </a:r>
          <a:r>
            <a:rPr lang="en-US" sz="1600" dirty="0"/>
            <a:t> </a:t>
          </a:r>
          <a:r>
            <a:rPr lang="en-US" sz="1600" b="1" dirty="0"/>
            <a:t>Diploma </a:t>
          </a:r>
          <a:r>
            <a:rPr lang="en-US" sz="1600" dirty="0" err="1"/>
            <a:t>ve</a:t>
          </a:r>
          <a:r>
            <a:rPr lang="en-US" sz="1600" dirty="0"/>
            <a:t> </a:t>
          </a:r>
          <a:r>
            <a:rPr lang="en-US" sz="1600" b="1" dirty="0" err="1"/>
            <a:t>İş</a:t>
          </a:r>
          <a:r>
            <a:rPr lang="en-US" sz="1600" b="1" dirty="0"/>
            <a:t> </a:t>
          </a:r>
          <a:r>
            <a:rPr lang="en-US" sz="1600" b="1" dirty="0" err="1"/>
            <a:t>Yeri</a:t>
          </a:r>
          <a:r>
            <a:rPr lang="en-US" sz="1600" b="1" dirty="0"/>
            <a:t> </a:t>
          </a:r>
          <a:r>
            <a:rPr lang="en-US" sz="1600" b="1" dirty="0" err="1"/>
            <a:t>Açma</a:t>
          </a:r>
          <a:r>
            <a:rPr lang="en-US" sz="1600" b="1" dirty="0"/>
            <a:t> </a:t>
          </a:r>
          <a:r>
            <a:rPr lang="en-US" sz="1600" b="1" dirty="0" err="1"/>
            <a:t>Belgesi</a:t>
          </a:r>
          <a:r>
            <a:rPr lang="en-US" sz="1600" b="1" dirty="0"/>
            <a:t> </a:t>
          </a:r>
          <a:r>
            <a:rPr lang="en-US" sz="1600" dirty="0" err="1"/>
            <a:t>verilir</a:t>
          </a:r>
          <a:r>
            <a:rPr lang="en-US" sz="1600" dirty="0"/>
            <a:t>.</a:t>
          </a:r>
        </a:p>
      </dgm:t>
    </dgm:pt>
    <dgm:pt modelId="{BA2AF168-6EF9-4BBB-9B3B-A0550DC2EAB8}" type="parTrans" cxnId="{5E6AE74A-8C6A-420C-A485-72992DD28C17}">
      <dgm:prSet/>
      <dgm:spPr/>
      <dgm:t>
        <a:bodyPr/>
        <a:lstStyle/>
        <a:p>
          <a:pPr algn="ctr"/>
          <a:endParaRPr lang="en-US" sz="1600"/>
        </a:p>
      </dgm:t>
    </dgm:pt>
    <dgm:pt modelId="{0DA52011-D1FD-4058-820F-0520AC8C97BD}" type="sibTrans" cxnId="{5E6AE74A-8C6A-420C-A485-72992DD28C17}">
      <dgm:prSet custT="1"/>
      <dgm:spPr/>
      <dgm:t>
        <a:bodyPr/>
        <a:lstStyle/>
        <a:p>
          <a:pPr algn="ctr"/>
          <a:endParaRPr lang="en-US" sz="1600"/>
        </a:p>
      </dgm:t>
    </dgm:pt>
    <dgm:pt modelId="{4D283E8F-CDD6-4DB2-9BFD-92088D0E590A}">
      <dgm:prSet custT="1"/>
      <dgm:spPr>
        <a:solidFill>
          <a:srgbClr val="C00000"/>
        </a:solidFill>
      </dgm:spPr>
      <dgm:t>
        <a:bodyPr/>
        <a:lstStyle/>
        <a:p>
          <a:pPr algn="ctr"/>
          <a:r>
            <a:rPr lang="en-US" sz="1600" dirty="0"/>
            <a:t>3795 </a:t>
          </a:r>
          <a:r>
            <a:rPr lang="en-US" sz="1600" dirty="0" err="1"/>
            <a:t>sayılı</a:t>
          </a:r>
          <a:r>
            <a:rPr lang="en-US" sz="1600" dirty="0"/>
            <a:t> </a:t>
          </a:r>
          <a:r>
            <a:rPr lang="en-US" sz="1600" dirty="0" err="1"/>
            <a:t>Kanuna</a:t>
          </a:r>
          <a:r>
            <a:rPr lang="en-US" sz="1600" dirty="0"/>
            <a:t> </a:t>
          </a:r>
          <a:r>
            <a:rPr lang="en-US" sz="1600" dirty="0" err="1"/>
            <a:t>göre</a:t>
          </a:r>
          <a:r>
            <a:rPr lang="en-US" sz="1600" dirty="0"/>
            <a:t> </a:t>
          </a:r>
          <a:r>
            <a:rPr lang="en-US" sz="1600" dirty="0" err="1"/>
            <a:t>iş</a:t>
          </a:r>
          <a:r>
            <a:rPr lang="en-US" sz="1600" dirty="0"/>
            <a:t> </a:t>
          </a:r>
          <a:r>
            <a:rPr lang="en-US" sz="1600" dirty="0" err="1"/>
            <a:t>hayatında</a:t>
          </a:r>
          <a:r>
            <a:rPr lang="tr-TR" sz="1600" dirty="0"/>
            <a:t> </a:t>
          </a:r>
          <a:r>
            <a:rPr lang="en-US" sz="1600" b="1" dirty="0" err="1"/>
            <a:t>Teknisyen</a:t>
          </a:r>
          <a:r>
            <a:rPr lang="en-US" sz="1600" b="1" dirty="0"/>
            <a:t> </a:t>
          </a:r>
          <a:r>
            <a:rPr lang="en-US" sz="1600" dirty="0" err="1"/>
            <a:t>unvanı</a:t>
          </a:r>
          <a:r>
            <a:rPr lang="en-US" sz="1600" dirty="0"/>
            <a:t> </a:t>
          </a:r>
          <a:r>
            <a:rPr lang="en-US" sz="1600" dirty="0" err="1"/>
            <a:t>ile</a:t>
          </a:r>
          <a:r>
            <a:rPr lang="en-US" sz="1600" dirty="0"/>
            <a:t> </a:t>
          </a:r>
          <a:r>
            <a:rPr lang="en-US" sz="1600" dirty="0" err="1"/>
            <a:t>çalışırlar</a:t>
          </a:r>
          <a:r>
            <a:rPr lang="en-US" sz="1600" dirty="0"/>
            <a:t>.</a:t>
          </a:r>
        </a:p>
      </dgm:t>
    </dgm:pt>
    <dgm:pt modelId="{70385010-B4F1-4939-852D-1E2ED12607E3}" type="parTrans" cxnId="{18696E5F-D44E-4A1C-9A70-17A8A0C30CA3}">
      <dgm:prSet/>
      <dgm:spPr/>
      <dgm:t>
        <a:bodyPr/>
        <a:lstStyle/>
        <a:p>
          <a:pPr algn="ctr"/>
          <a:endParaRPr lang="en-US" sz="1600"/>
        </a:p>
      </dgm:t>
    </dgm:pt>
    <dgm:pt modelId="{4F3B3177-90AF-4731-827C-B0C8EDE33BC8}" type="sibTrans" cxnId="{18696E5F-D44E-4A1C-9A70-17A8A0C30CA3}">
      <dgm:prSet custT="1"/>
      <dgm:spPr/>
      <dgm:t>
        <a:bodyPr/>
        <a:lstStyle/>
        <a:p>
          <a:pPr algn="ctr"/>
          <a:endParaRPr lang="en-US" sz="1600"/>
        </a:p>
      </dgm:t>
    </dgm:pt>
    <dgm:pt modelId="{0D5A75F5-9567-44F3-BB1C-1C585F7CFDA5}">
      <dgm:prSet custT="1"/>
      <dgm:spPr>
        <a:solidFill>
          <a:srgbClr val="C00000"/>
        </a:solidFill>
      </dgm:spPr>
      <dgm:t>
        <a:bodyPr/>
        <a:lstStyle/>
        <a:p>
          <a:pPr algn="ctr"/>
          <a:r>
            <a:rPr lang="en-US" sz="1600" dirty="0" err="1"/>
            <a:t>Aldığı</a:t>
          </a:r>
          <a:r>
            <a:rPr lang="en-US" sz="1600" dirty="0"/>
            <a:t> </a:t>
          </a:r>
          <a:r>
            <a:rPr lang="en-US" sz="1600" dirty="0" err="1"/>
            <a:t>dersleri</a:t>
          </a:r>
          <a:r>
            <a:rPr lang="en-US" sz="1600" dirty="0"/>
            <a:t> </a:t>
          </a:r>
          <a:r>
            <a:rPr lang="en-US" sz="1600" dirty="0" err="1"/>
            <a:t>gösteren</a:t>
          </a:r>
          <a:r>
            <a:rPr lang="en-US" sz="1600" dirty="0"/>
            <a:t> </a:t>
          </a:r>
          <a:r>
            <a:rPr lang="en-US" sz="1600" dirty="0" err="1"/>
            <a:t>ve</a:t>
          </a:r>
          <a:r>
            <a:rPr lang="en-US" sz="1600" dirty="0"/>
            <a:t> </a:t>
          </a:r>
          <a:r>
            <a:rPr lang="en-US" sz="1600" dirty="0" err="1"/>
            <a:t>tüm</a:t>
          </a:r>
          <a:r>
            <a:rPr lang="en-US" sz="1600" dirty="0"/>
            <a:t> </a:t>
          </a:r>
          <a:r>
            <a:rPr lang="en-US" sz="1600" dirty="0" err="1"/>
            <a:t>Avrupa'da</a:t>
          </a:r>
          <a:r>
            <a:rPr lang="en-US" sz="1600" dirty="0"/>
            <a:t> </a:t>
          </a:r>
          <a:r>
            <a:rPr lang="en-US" sz="1600" dirty="0" err="1"/>
            <a:t>geçerliliği</a:t>
          </a:r>
          <a:r>
            <a:rPr lang="en-US" sz="1600" dirty="0"/>
            <a:t> </a:t>
          </a:r>
          <a:r>
            <a:rPr lang="en-US" sz="1600" dirty="0" err="1"/>
            <a:t>olan</a:t>
          </a:r>
          <a:r>
            <a:rPr lang="tr-TR" sz="1600" dirty="0"/>
            <a:t> </a:t>
          </a:r>
          <a:r>
            <a:rPr lang="en-US" sz="1600" b="1" dirty="0"/>
            <a:t>EUROPASS </a:t>
          </a:r>
          <a:r>
            <a:rPr lang="en-US" sz="1600" dirty="0" err="1"/>
            <a:t>belgesi</a:t>
          </a:r>
          <a:r>
            <a:rPr lang="en-US" sz="1600" dirty="0"/>
            <a:t> </a:t>
          </a:r>
          <a:r>
            <a:rPr lang="en-US" sz="1600" dirty="0" err="1"/>
            <a:t>verilir</a:t>
          </a:r>
          <a:r>
            <a:rPr lang="en-US" sz="1600" dirty="0"/>
            <a:t>.</a:t>
          </a:r>
        </a:p>
      </dgm:t>
    </dgm:pt>
    <dgm:pt modelId="{C68BBD0C-F4BB-44AD-9034-E12506300AAF}" type="parTrans" cxnId="{D6E47621-0A72-454D-9A94-362812506DDF}">
      <dgm:prSet/>
      <dgm:spPr/>
      <dgm:t>
        <a:bodyPr/>
        <a:lstStyle/>
        <a:p>
          <a:pPr algn="ctr"/>
          <a:endParaRPr lang="en-US" sz="1600"/>
        </a:p>
      </dgm:t>
    </dgm:pt>
    <dgm:pt modelId="{553E7AC0-E30A-4358-9B77-1395090E83BB}" type="sibTrans" cxnId="{D6E47621-0A72-454D-9A94-362812506DDF}">
      <dgm:prSet custT="1"/>
      <dgm:spPr/>
      <dgm:t>
        <a:bodyPr/>
        <a:lstStyle/>
        <a:p>
          <a:pPr algn="ctr"/>
          <a:endParaRPr lang="en-US" sz="1600"/>
        </a:p>
      </dgm:t>
    </dgm:pt>
    <dgm:pt modelId="{9E9501A5-2872-40BE-AE63-10740A7C4F72}">
      <dgm:prSet custT="1"/>
      <dgm:spPr>
        <a:solidFill>
          <a:srgbClr val="C00000"/>
        </a:solidFill>
      </dgm:spPr>
      <dgm:t>
        <a:bodyPr/>
        <a:lstStyle/>
        <a:p>
          <a:pPr algn="ctr"/>
          <a:r>
            <a:rPr lang="tr-TR" sz="1600" dirty="0"/>
            <a:t>K</a:t>
          </a:r>
          <a:r>
            <a:rPr lang="en-US" sz="1600" dirty="0" err="1"/>
            <a:t>endi</a:t>
          </a:r>
          <a:r>
            <a:rPr lang="en-US" sz="1600" dirty="0"/>
            <a:t>  </a:t>
          </a:r>
          <a:r>
            <a:rPr lang="en-US" sz="1600" dirty="0" err="1"/>
            <a:t>alanının</a:t>
          </a:r>
          <a:r>
            <a:rPr lang="en-US" sz="1600" dirty="0"/>
            <a:t>  </a:t>
          </a:r>
          <a:r>
            <a:rPr lang="en-US" sz="1600" dirty="0" err="1"/>
            <a:t>devamı</a:t>
          </a:r>
          <a:r>
            <a:rPr lang="en-US" sz="1600" dirty="0"/>
            <a:t>  </a:t>
          </a:r>
          <a:r>
            <a:rPr lang="en-US" sz="1600" dirty="0" err="1"/>
            <a:t>niteliğindeki</a:t>
          </a:r>
          <a:r>
            <a:rPr lang="en-US" sz="1600" dirty="0"/>
            <a:t>; </a:t>
          </a:r>
          <a:r>
            <a:rPr lang="en-US" sz="1600" dirty="0" err="1"/>
            <a:t>yükseköğretim</a:t>
          </a:r>
          <a:r>
            <a:rPr lang="en-US" sz="1600" dirty="0"/>
            <a:t> </a:t>
          </a:r>
          <a:r>
            <a:rPr lang="en-US" sz="1600" dirty="0" err="1"/>
            <a:t>programlarını</a:t>
          </a:r>
          <a:r>
            <a:rPr lang="en-US" sz="1600" dirty="0"/>
            <a:t> </a:t>
          </a:r>
          <a:r>
            <a:rPr lang="en-US" sz="1600" dirty="0" err="1"/>
            <a:t>tercih</a:t>
          </a:r>
          <a:r>
            <a:rPr lang="en-US" sz="1600" dirty="0"/>
            <a:t> </a:t>
          </a:r>
          <a:r>
            <a:rPr lang="en-US" sz="1600" dirty="0" err="1"/>
            <a:t>etmeleri</a:t>
          </a:r>
          <a:r>
            <a:rPr lang="en-US" sz="1600" dirty="0"/>
            <a:t> </a:t>
          </a:r>
          <a:r>
            <a:rPr lang="en-US" sz="1600" dirty="0" err="1"/>
            <a:t>durumunda</a:t>
          </a:r>
          <a:r>
            <a:rPr lang="en-US" sz="1600" dirty="0"/>
            <a:t> ek </a:t>
          </a:r>
          <a:r>
            <a:rPr lang="en-US" sz="1600" dirty="0" err="1"/>
            <a:t>puan</a:t>
          </a:r>
          <a:r>
            <a:rPr lang="en-US" sz="1600" dirty="0"/>
            <a:t> </a:t>
          </a:r>
          <a:r>
            <a:rPr lang="en-US" sz="1600" dirty="0" err="1"/>
            <a:t>verilir</a:t>
          </a:r>
          <a:r>
            <a:rPr lang="en-US" sz="1600" dirty="0"/>
            <a:t>. </a:t>
          </a:r>
          <a:r>
            <a:rPr lang="en-US" sz="1600" dirty="0" err="1"/>
            <a:t>Mesleki</a:t>
          </a:r>
          <a:r>
            <a:rPr lang="en-US" sz="1600" dirty="0"/>
            <a:t> </a:t>
          </a:r>
          <a:r>
            <a:rPr lang="en-US" sz="1600" dirty="0" err="1"/>
            <a:t>ve</a:t>
          </a:r>
          <a:r>
            <a:rPr lang="en-US" sz="1600" dirty="0"/>
            <a:t> Teknik </a:t>
          </a:r>
          <a:r>
            <a:rPr lang="en-US" sz="1600" dirty="0" err="1"/>
            <a:t>Liselere</a:t>
          </a:r>
          <a:r>
            <a:rPr lang="en-US" sz="1600" dirty="0"/>
            <a:t> </a:t>
          </a:r>
          <a:r>
            <a:rPr lang="en-US" sz="1600" dirty="0" err="1"/>
            <a:t>ayrılan</a:t>
          </a:r>
          <a:r>
            <a:rPr lang="en-US" sz="1600" dirty="0"/>
            <a:t> </a:t>
          </a:r>
          <a:r>
            <a:rPr lang="tr-TR" sz="1600" dirty="0"/>
            <a:t>(M.T.O.K) </a:t>
          </a:r>
          <a:r>
            <a:rPr lang="en-US" sz="1600" dirty="0" err="1"/>
            <a:t>kontenjanlardan</a:t>
          </a:r>
          <a:r>
            <a:rPr lang="en-US" sz="1600" dirty="0"/>
            <a:t> </a:t>
          </a:r>
          <a:r>
            <a:rPr lang="en-US" sz="1600" dirty="0" err="1"/>
            <a:t>yararlanarak</a:t>
          </a:r>
          <a:r>
            <a:rPr lang="en-US" sz="1600" dirty="0"/>
            <a:t> </a:t>
          </a:r>
          <a:r>
            <a:rPr lang="en-US" sz="1600" dirty="0" err="1"/>
            <a:t>genel</a:t>
          </a:r>
          <a:r>
            <a:rPr lang="en-US" sz="1600" dirty="0"/>
            <a:t> </a:t>
          </a:r>
          <a:r>
            <a:rPr lang="en-US" sz="1600" dirty="0" err="1"/>
            <a:t>lise</a:t>
          </a:r>
          <a:r>
            <a:rPr lang="en-US" sz="1600" dirty="0"/>
            <a:t> </a:t>
          </a:r>
          <a:r>
            <a:rPr lang="en-US" sz="1600" dirty="0" err="1"/>
            <a:t>öğrencilerine</a:t>
          </a:r>
          <a:r>
            <a:rPr lang="en-US" sz="1600" dirty="0"/>
            <a:t> </a:t>
          </a:r>
          <a:r>
            <a:rPr lang="en-US" sz="1600" dirty="0" err="1"/>
            <a:t>göre</a:t>
          </a:r>
          <a:r>
            <a:rPr lang="en-US" sz="1600" dirty="0"/>
            <a:t> </a:t>
          </a:r>
          <a:r>
            <a:rPr lang="en-US" sz="1600" dirty="0" err="1"/>
            <a:t>daha</a:t>
          </a:r>
          <a:r>
            <a:rPr lang="en-US" sz="1600" dirty="0"/>
            <a:t> </a:t>
          </a:r>
          <a:r>
            <a:rPr lang="en-US" sz="1600" dirty="0" err="1"/>
            <a:t>az</a:t>
          </a:r>
          <a:r>
            <a:rPr lang="en-US" sz="1600" dirty="0"/>
            <a:t> net </a:t>
          </a:r>
          <a:r>
            <a:rPr lang="en-US" sz="1600" dirty="0" err="1"/>
            <a:t>sayısıyla</a:t>
          </a:r>
          <a:r>
            <a:rPr lang="en-US" sz="1600" dirty="0"/>
            <a:t> </a:t>
          </a:r>
          <a:r>
            <a:rPr lang="en-US" sz="1600" dirty="0" err="1"/>
            <a:t>bu</a:t>
          </a:r>
          <a:r>
            <a:rPr lang="en-US" sz="1600" dirty="0"/>
            <a:t> </a:t>
          </a:r>
          <a:r>
            <a:rPr lang="en-US" sz="1600" dirty="0" err="1"/>
            <a:t>bölümlere</a:t>
          </a:r>
          <a:r>
            <a:rPr lang="en-US" sz="1600" dirty="0"/>
            <a:t> </a:t>
          </a:r>
          <a:r>
            <a:rPr lang="en-US" sz="1600" dirty="0" err="1"/>
            <a:t>girebilirler</a:t>
          </a:r>
          <a:r>
            <a:rPr lang="en-US" sz="1600" dirty="0"/>
            <a:t>.</a:t>
          </a:r>
        </a:p>
      </dgm:t>
    </dgm:pt>
    <dgm:pt modelId="{867E70D0-BF37-4552-9CFB-03E7C87C0EAE}" type="parTrans" cxnId="{13845407-1700-4717-A203-C559B8E10E2F}">
      <dgm:prSet/>
      <dgm:spPr/>
      <dgm:t>
        <a:bodyPr/>
        <a:lstStyle/>
        <a:p>
          <a:pPr algn="ctr"/>
          <a:endParaRPr lang="en-US" sz="1600"/>
        </a:p>
      </dgm:t>
    </dgm:pt>
    <dgm:pt modelId="{F81C680E-6969-44AB-A37E-46D08CF24BAA}" type="sibTrans" cxnId="{13845407-1700-4717-A203-C559B8E10E2F}">
      <dgm:prSet custT="1"/>
      <dgm:spPr/>
      <dgm:t>
        <a:bodyPr/>
        <a:lstStyle/>
        <a:p>
          <a:pPr algn="ctr"/>
          <a:endParaRPr lang="en-US" sz="1600"/>
        </a:p>
      </dgm:t>
    </dgm:pt>
    <dgm:pt modelId="{29D057C6-3BB5-4157-8025-4FB84EDE83B2}">
      <dgm:prSet custT="1"/>
      <dgm:spPr>
        <a:solidFill>
          <a:srgbClr val="C00000"/>
        </a:solidFill>
      </dgm:spPr>
      <dgm:t>
        <a:bodyPr/>
        <a:lstStyle/>
        <a:p>
          <a:pPr algn="ctr"/>
          <a:r>
            <a:rPr lang="en-US" sz="1600" dirty="0" err="1"/>
            <a:t>Yükseköğretime</a:t>
          </a:r>
          <a:r>
            <a:rPr lang="en-US" sz="1600" dirty="0"/>
            <a:t> </a:t>
          </a:r>
          <a:r>
            <a:rPr lang="en-US" sz="1600" dirty="0" err="1"/>
            <a:t>devam</a:t>
          </a:r>
          <a:r>
            <a:rPr lang="en-US" sz="1600" dirty="0"/>
            <a:t> </a:t>
          </a:r>
          <a:r>
            <a:rPr lang="en-US" sz="1600" dirty="0" err="1"/>
            <a:t>etmeyenlerin</a:t>
          </a:r>
          <a:r>
            <a:rPr lang="en-US" sz="1600" dirty="0"/>
            <a:t> </a:t>
          </a:r>
          <a:r>
            <a:rPr lang="en-US" sz="1600" dirty="0" err="1"/>
            <a:t>iş</a:t>
          </a:r>
          <a:r>
            <a:rPr lang="en-US" sz="1600" dirty="0"/>
            <a:t> </a:t>
          </a:r>
          <a:r>
            <a:rPr lang="en-US" sz="1600" dirty="0" err="1"/>
            <a:t>bulmaları</a:t>
          </a:r>
          <a:r>
            <a:rPr lang="en-US" sz="1600" dirty="0"/>
            <a:t>, </a:t>
          </a:r>
          <a:r>
            <a:rPr lang="en-US" sz="1600" dirty="0" err="1"/>
            <a:t>mesleklerinde</a:t>
          </a:r>
          <a:r>
            <a:rPr lang="en-US" sz="1600" dirty="0"/>
            <a:t> </a:t>
          </a:r>
          <a:r>
            <a:rPr lang="en-US" sz="1600" dirty="0" err="1"/>
            <a:t>ilerlemeleri</a:t>
          </a:r>
          <a:r>
            <a:rPr lang="en-US" sz="1600" dirty="0"/>
            <a:t> </a:t>
          </a:r>
          <a:r>
            <a:rPr lang="en-US" sz="1600" dirty="0" err="1"/>
            <a:t>veya</a:t>
          </a:r>
          <a:r>
            <a:rPr lang="en-US" sz="1600" dirty="0"/>
            <a:t> </a:t>
          </a:r>
          <a:r>
            <a:rPr lang="en-US" sz="1600" dirty="0" err="1"/>
            <a:t>kendi</a:t>
          </a:r>
          <a:r>
            <a:rPr lang="tr-TR" sz="1600" dirty="0"/>
            <a:t> </a:t>
          </a:r>
          <a:r>
            <a:rPr lang="en-US" sz="1600" dirty="0" err="1"/>
            <a:t>işini</a:t>
          </a:r>
          <a:r>
            <a:rPr lang="en-US" sz="1600" dirty="0"/>
            <a:t> </a:t>
          </a:r>
          <a:r>
            <a:rPr lang="en-US" sz="1600" dirty="0" err="1"/>
            <a:t>kurmaları</a:t>
          </a:r>
          <a:r>
            <a:rPr lang="en-US" sz="1600" dirty="0"/>
            <a:t> </a:t>
          </a:r>
          <a:r>
            <a:rPr lang="en-US" sz="1600" dirty="0" err="1"/>
            <a:t>daha</a:t>
          </a:r>
          <a:r>
            <a:rPr lang="en-US" sz="1600" dirty="0"/>
            <a:t> </a:t>
          </a:r>
          <a:r>
            <a:rPr lang="en-US" sz="1600" dirty="0" err="1"/>
            <a:t>kolaydır</a:t>
          </a:r>
          <a:r>
            <a:rPr lang="en-US" sz="1600" dirty="0"/>
            <a:t>.</a:t>
          </a:r>
        </a:p>
      </dgm:t>
    </dgm:pt>
    <dgm:pt modelId="{65B79800-5767-486A-8B73-DA1BA1E13BE3}" type="parTrans" cxnId="{A77872EC-8549-44A3-A253-99B1701DC3BA}">
      <dgm:prSet/>
      <dgm:spPr/>
      <dgm:t>
        <a:bodyPr/>
        <a:lstStyle/>
        <a:p>
          <a:pPr algn="ctr"/>
          <a:endParaRPr lang="en-US" sz="1600"/>
        </a:p>
      </dgm:t>
    </dgm:pt>
    <dgm:pt modelId="{0B7DED05-980D-487F-88CD-278C5003D8CC}" type="sibTrans" cxnId="{A77872EC-8549-44A3-A253-99B1701DC3BA}">
      <dgm:prSet custT="1"/>
      <dgm:spPr/>
      <dgm:t>
        <a:bodyPr/>
        <a:lstStyle/>
        <a:p>
          <a:pPr algn="ctr"/>
          <a:endParaRPr lang="en-US" sz="1600"/>
        </a:p>
      </dgm:t>
    </dgm:pt>
    <dgm:pt modelId="{D3AF07A0-A204-4438-B1EC-6140BDD40D27}">
      <dgm:prSet custT="1"/>
      <dgm:spPr>
        <a:solidFill>
          <a:srgbClr val="C00000"/>
        </a:solidFill>
      </dgm:spPr>
      <dgm:t>
        <a:bodyPr/>
        <a:lstStyle/>
        <a:p>
          <a:pPr algn="ctr"/>
          <a:r>
            <a:rPr lang="en-US" sz="1600" dirty="0" err="1"/>
            <a:t>Genel</a:t>
          </a:r>
          <a:r>
            <a:rPr lang="en-US" sz="1600" dirty="0"/>
            <a:t> Lise </a:t>
          </a:r>
          <a:r>
            <a:rPr lang="en-US" sz="1600" dirty="0" err="1"/>
            <a:t>mezunları</a:t>
          </a:r>
          <a:r>
            <a:rPr lang="en-US" sz="1600" dirty="0"/>
            <a:t> </a:t>
          </a:r>
          <a:r>
            <a:rPr lang="en-US" sz="1600" dirty="0" err="1"/>
            <a:t>istemeleri</a:t>
          </a:r>
          <a:r>
            <a:rPr lang="en-US" sz="1600" dirty="0"/>
            <a:t> </a:t>
          </a:r>
          <a:r>
            <a:rPr lang="en-US" sz="1600" dirty="0" err="1"/>
            <a:t>halinde</a:t>
          </a:r>
          <a:r>
            <a:rPr lang="en-US" sz="1600" dirty="0"/>
            <a:t> </a:t>
          </a:r>
          <a:r>
            <a:rPr lang="en-US" sz="1600" dirty="0" err="1"/>
            <a:t>askerliklerini</a:t>
          </a:r>
          <a:r>
            <a:rPr lang="en-US" sz="1600" dirty="0"/>
            <a:t> 3 </a:t>
          </a:r>
          <a:r>
            <a:rPr lang="en-US" sz="1600" dirty="0" err="1"/>
            <a:t>yıl</a:t>
          </a:r>
          <a:r>
            <a:rPr lang="en-US" sz="1600" dirty="0"/>
            <a:t> </a:t>
          </a:r>
          <a:r>
            <a:rPr lang="en-US" sz="1600" dirty="0" err="1"/>
            <a:t>erteleyebilirken</a:t>
          </a:r>
          <a:r>
            <a:rPr lang="en-US" sz="1600" dirty="0"/>
            <a:t>, </a:t>
          </a:r>
          <a:r>
            <a:rPr lang="en-US" sz="1600" dirty="0" err="1"/>
            <a:t>meslek</a:t>
          </a:r>
          <a:r>
            <a:rPr lang="en-US" sz="1600" dirty="0"/>
            <a:t> </a:t>
          </a:r>
          <a:r>
            <a:rPr lang="en-US" sz="1600" dirty="0" err="1"/>
            <a:t>lisesi</a:t>
          </a:r>
          <a:r>
            <a:rPr lang="tr-TR" sz="1600" dirty="0"/>
            <a:t> </a:t>
          </a:r>
          <a:r>
            <a:rPr lang="en-US" sz="1600" dirty="0" err="1"/>
            <a:t>mezunları</a:t>
          </a:r>
          <a:r>
            <a:rPr lang="en-US" sz="1600" dirty="0"/>
            <a:t> 6 </a:t>
          </a:r>
          <a:r>
            <a:rPr lang="en-US" sz="1600" dirty="0" err="1"/>
            <a:t>yıl</a:t>
          </a:r>
          <a:r>
            <a:rPr lang="en-US" sz="1600" dirty="0"/>
            <a:t> </a:t>
          </a:r>
          <a:r>
            <a:rPr lang="en-US" sz="1600" dirty="0" err="1"/>
            <a:t>erteleyebilirler</a:t>
          </a:r>
          <a:r>
            <a:rPr lang="en-US" sz="1600" dirty="0"/>
            <a:t>.</a:t>
          </a:r>
        </a:p>
      </dgm:t>
    </dgm:pt>
    <dgm:pt modelId="{D3C61EA6-59D6-4934-81D7-FC87F747E431}" type="parTrans" cxnId="{C32C8FE5-9D25-46E6-AE0D-A22611C34D30}">
      <dgm:prSet/>
      <dgm:spPr/>
      <dgm:t>
        <a:bodyPr/>
        <a:lstStyle/>
        <a:p>
          <a:pPr algn="ctr"/>
          <a:endParaRPr lang="en-US" sz="1600"/>
        </a:p>
      </dgm:t>
    </dgm:pt>
    <dgm:pt modelId="{630D8D2F-B343-498C-AE4D-87F797E9C7AC}" type="sibTrans" cxnId="{C32C8FE5-9D25-46E6-AE0D-A22611C34D30}">
      <dgm:prSet custT="1"/>
      <dgm:spPr/>
      <dgm:t>
        <a:bodyPr/>
        <a:lstStyle/>
        <a:p>
          <a:pPr algn="ctr"/>
          <a:endParaRPr lang="en-US" sz="1600"/>
        </a:p>
      </dgm:t>
    </dgm:pt>
    <dgm:pt modelId="{57AA58FE-14FA-437E-86D2-39AEA95D6454}">
      <dgm:prSet custT="1"/>
      <dgm:spPr>
        <a:solidFill>
          <a:srgbClr val="C00000"/>
        </a:solidFill>
      </dgm:spPr>
      <dgm:t>
        <a:bodyPr/>
        <a:lstStyle/>
        <a:p>
          <a:pPr algn="ctr"/>
          <a:r>
            <a:rPr lang="en-US" sz="1600" dirty="0"/>
            <a:t>KOSGEB </a:t>
          </a:r>
          <a:r>
            <a:rPr lang="en-US" sz="1600" dirty="0" err="1"/>
            <a:t>ile</a:t>
          </a:r>
          <a:r>
            <a:rPr lang="en-US" sz="1600" dirty="0"/>
            <a:t> </a:t>
          </a:r>
          <a:r>
            <a:rPr lang="en-US" sz="1600" dirty="0" err="1"/>
            <a:t>yapılan</a:t>
          </a:r>
          <a:r>
            <a:rPr lang="en-US" sz="1600" dirty="0"/>
            <a:t> </a:t>
          </a:r>
          <a:r>
            <a:rPr lang="en-US" sz="1600" dirty="0" err="1"/>
            <a:t>protokol</a:t>
          </a:r>
          <a:r>
            <a:rPr lang="en-US" sz="1600" dirty="0"/>
            <a:t> </a:t>
          </a:r>
          <a:r>
            <a:rPr lang="en-US" sz="1600" dirty="0" err="1"/>
            <a:t>kapsamında</a:t>
          </a:r>
          <a:r>
            <a:rPr lang="en-US" sz="1600" dirty="0"/>
            <a:t> </a:t>
          </a:r>
          <a:r>
            <a:rPr lang="en-US" sz="1600" dirty="0" err="1"/>
            <a:t>kendi</a:t>
          </a:r>
          <a:r>
            <a:rPr lang="en-US" sz="1600" dirty="0"/>
            <a:t> </a:t>
          </a:r>
          <a:r>
            <a:rPr lang="en-US" sz="1600" dirty="0" err="1"/>
            <a:t>iş</a:t>
          </a:r>
          <a:r>
            <a:rPr lang="en-US" sz="1600" dirty="0"/>
            <a:t> </a:t>
          </a:r>
          <a:r>
            <a:rPr lang="en-US" sz="1600" dirty="0" err="1"/>
            <a:t>yerini</a:t>
          </a:r>
          <a:r>
            <a:rPr lang="en-US" sz="1600" dirty="0"/>
            <a:t> </a:t>
          </a:r>
          <a:r>
            <a:rPr lang="en-US" sz="1600" dirty="0" err="1"/>
            <a:t>açan</a:t>
          </a:r>
          <a:r>
            <a:rPr lang="en-US" sz="1600" dirty="0"/>
            <a:t> </a:t>
          </a:r>
          <a:r>
            <a:rPr lang="en-US" sz="1600" dirty="0" err="1"/>
            <a:t>mesleki</a:t>
          </a:r>
          <a:r>
            <a:rPr lang="en-US" sz="1600" dirty="0"/>
            <a:t> </a:t>
          </a:r>
          <a:r>
            <a:rPr lang="en-US" sz="1600" dirty="0" err="1"/>
            <a:t>eğitim</a:t>
          </a:r>
          <a:r>
            <a:rPr lang="en-US" sz="1600" dirty="0"/>
            <a:t> </a:t>
          </a:r>
          <a:r>
            <a:rPr lang="en-US" sz="1600" dirty="0" err="1"/>
            <a:t>mezunlarına</a:t>
          </a:r>
          <a:r>
            <a:rPr lang="tr-TR" sz="1600" dirty="0"/>
            <a:t> </a:t>
          </a:r>
          <a:r>
            <a:rPr lang="en-US" sz="1600" dirty="0"/>
            <a:t>KOSGEB </a:t>
          </a:r>
          <a:r>
            <a:rPr lang="en-US" sz="1600" dirty="0" err="1"/>
            <a:t>tarafından</a:t>
          </a:r>
          <a:r>
            <a:rPr lang="en-US" sz="1600" dirty="0"/>
            <a:t> </a:t>
          </a:r>
          <a:r>
            <a:rPr lang="tr-TR" sz="1600" dirty="0"/>
            <a:t> kuruluş desteği </a:t>
          </a:r>
          <a:r>
            <a:rPr lang="tr-TR" sz="1600" b="1" dirty="0"/>
            <a:t>65</a:t>
          </a:r>
          <a:r>
            <a:rPr lang="en-US" sz="1600" b="1" dirty="0"/>
            <a:t> bin TL </a:t>
          </a:r>
          <a:r>
            <a:rPr lang="en-US" sz="1600" b="1" dirty="0" err="1"/>
            <a:t>hibe</a:t>
          </a:r>
          <a:r>
            <a:rPr lang="en-US" sz="1600" b="1" dirty="0"/>
            <a:t> </a:t>
          </a:r>
          <a:r>
            <a:rPr lang="en-US" sz="1600" dirty="0" err="1"/>
            <a:t>verilmektedir</a:t>
          </a:r>
          <a:r>
            <a:rPr lang="en-US" sz="1600" dirty="0"/>
            <a:t>.</a:t>
          </a:r>
        </a:p>
      </dgm:t>
    </dgm:pt>
    <dgm:pt modelId="{185BB01C-6950-4602-9481-451155073708}" type="parTrans" cxnId="{DC352D1F-EC9A-41A9-9DD9-2362327B1AC3}">
      <dgm:prSet/>
      <dgm:spPr/>
      <dgm:t>
        <a:bodyPr/>
        <a:lstStyle/>
        <a:p>
          <a:pPr algn="ctr"/>
          <a:endParaRPr lang="en-US" sz="1600"/>
        </a:p>
      </dgm:t>
    </dgm:pt>
    <dgm:pt modelId="{C5F34192-CB74-4287-86C0-3D9599B11997}" type="sibTrans" cxnId="{DC352D1F-EC9A-41A9-9DD9-2362327B1AC3}">
      <dgm:prSet/>
      <dgm:spPr/>
      <dgm:t>
        <a:bodyPr/>
        <a:lstStyle/>
        <a:p>
          <a:pPr algn="ctr"/>
          <a:endParaRPr lang="en-US" sz="1600"/>
        </a:p>
      </dgm:t>
    </dgm:pt>
    <dgm:pt modelId="{8CD76721-0280-4370-BADC-44E28DC5C538}" type="pres">
      <dgm:prSet presAssocID="{69296FCF-D88C-469C-9853-F46EF1CA6B77}" presName="Name0" presStyleCnt="0">
        <dgm:presLayoutVars>
          <dgm:dir/>
          <dgm:resizeHandles val="exact"/>
        </dgm:presLayoutVars>
      </dgm:prSet>
      <dgm:spPr/>
      <dgm:t>
        <a:bodyPr/>
        <a:lstStyle/>
        <a:p>
          <a:endParaRPr lang="tr-TR"/>
        </a:p>
      </dgm:t>
    </dgm:pt>
    <dgm:pt modelId="{BC56D93E-F647-4C2B-ACCC-8B5FD9356C1D}" type="pres">
      <dgm:prSet presAssocID="{AB2D5E2E-33B0-4C70-8852-94D83F0063E4}" presName="node" presStyleLbl="node1" presStyleIdx="0" presStyleCnt="7" custScaleY="139270">
        <dgm:presLayoutVars>
          <dgm:bulletEnabled val="1"/>
        </dgm:presLayoutVars>
      </dgm:prSet>
      <dgm:spPr/>
      <dgm:t>
        <a:bodyPr/>
        <a:lstStyle/>
        <a:p>
          <a:endParaRPr lang="tr-TR"/>
        </a:p>
      </dgm:t>
    </dgm:pt>
    <dgm:pt modelId="{792C5754-4801-4943-A81C-D2A48A15B91B}" type="pres">
      <dgm:prSet presAssocID="{0DA52011-D1FD-4058-820F-0520AC8C97BD}" presName="sibTrans" presStyleLbl="sibTrans1D1" presStyleIdx="0" presStyleCnt="6"/>
      <dgm:spPr/>
      <dgm:t>
        <a:bodyPr/>
        <a:lstStyle/>
        <a:p>
          <a:endParaRPr lang="tr-TR"/>
        </a:p>
      </dgm:t>
    </dgm:pt>
    <dgm:pt modelId="{D3D99503-32C4-41CA-ACD8-7EC13E2BAF4C}" type="pres">
      <dgm:prSet presAssocID="{0DA52011-D1FD-4058-820F-0520AC8C97BD}" presName="connectorText" presStyleLbl="sibTrans1D1" presStyleIdx="0" presStyleCnt="6"/>
      <dgm:spPr/>
      <dgm:t>
        <a:bodyPr/>
        <a:lstStyle/>
        <a:p>
          <a:endParaRPr lang="tr-TR"/>
        </a:p>
      </dgm:t>
    </dgm:pt>
    <dgm:pt modelId="{E1DB35EF-2721-4A49-AA11-8BC8F9400768}" type="pres">
      <dgm:prSet presAssocID="{4D283E8F-CDD6-4DB2-9BFD-92088D0E590A}" presName="node" presStyleLbl="node1" presStyleIdx="1" presStyleCnt="7" custScaleY="139270" custLinFactNeighborX="-6244">
        <dgm:presLayoutVars>
          <dgm:bulletEnabled val="1"/>
        </dgm:presLayoutVars>
      </dgm:prSet>
      <dgm:spPr/>
      <dgm:t>
        <a:bodyPr/>
        <a:lstStyle/>
        <a:p>
          <a:endParaRPr lang="tr-TR"/>
        </a:p>
      </dgm:t>
    </dgm:pt>
    <dgm:pt modelId="{B323F252-21EF-4F06-8690-5E22F5FB3122}" type="pres">
      <dgm:prSet presAssocID="{4F3B3177-90AF-4731-827C-B0C8EDE33BC8}" presName="sibTrans" presStyleLbl="sibTrans1D1" presStyleIdx="1" presStyleCnt="6"/>
      <dgm:spPr/>
      <dgm:t>
        <a:bodyPr/>
        <a:lstStyle/>
        <a:p>
          <a:endParaRPr lang="tr-TR"/>
        </a:p>
      </dgm:t>
    </dgm:pt>
    <dgm:pt modelId="{82AB7F77-683F-4933-8D13-4A8AFEA03DAC}" type="pres">
      <dgm:prSet presAssocID="{4F3B3177-90AF-4731-827C-B0C8EDE33BC8}" presName="connectorText" presStyleLbl="sibTrans1D1" presStyleIdx="1" presStyleCnt="6"/>
      <dgm:spPr/>
      <dgm:t>
        <a:bodyPr/>
        <a:lstStyle/>
        <a:p>
          <a:endParaRPr lang="tr-TR"/>
        </a:p>
      </dgm:t>
    </dgm:pt>
    <dgm:pt modelId="{17A38FD1-3F0D-449C-822E-7BC0FAE5BEFF}" type="pres">
      <dgm:prSet presAssocID="{0D5A75F5-9567-44F3-BB1C-1C585F7CFDA5}" presName="node" presStyleLbl="node1" presStyleIdx="2" presStyleCnt="7" custScaleY="139270" custLinFactNeighborX="-12759">
        <dgm:presLayoutVars>
          <dgm:bulletEnabled val="1"/>
        </dgm:presLayoutVars>
      </dgm:prSet>
      <dgm:spPr/>
      <dgm:t>
        <a:bodyPr/>
        <a:lstStyle/>
        <a:p>
          <a:endParaRPr lang="tr-TR"/>
        </a:p>
      </dgm:t>
    </dgm:pt>
    <dgm:pt modelId="{2D66E956-AFD2-4550-9789-1B8D9B033875}" type="pres">
      <dgm:prSet presAssocID="{553E7AC0-E30A-4358-9B77-1395090E83BB}" presName="sibTrans" presStyleLbl="sibTrans1D1" presStyleIdx="2" presStyleCnt="6"/>
      <dgm:spPr/>
      <dgm:t>
        <a:bodyPr/>
        <a:lstStyle/>
        <a:p>
          <a:endParaRPr lang="tr-TR"/>
        </a:p>
      </dgm:t>
    </dgm:pt>
    <dgm:pt modelId="{FC71098A-5AB8-4E66-A133-B8D1C6436AA3}" type="pres">
      <dgm:prSet presAssocID="{553E7AC0-E30A-4358-9B77-1395090E83BB}" presName="connectorText" presStyleLbl="sibTrans1D1" presStyleIdx="2" presStyleCnt="6"/>
      <dgm:spPr/>
      <dgm:t>
        <a:bodyPr/>
        <a:lstStyle/>
        <a:p>
          <a:endParaRPr lang="tr-TR"/>
        </a:p>
      </dgm:t>
    </dgm:pt>
    <dgm:pt modelId="{58490819-D99D-4D50-82D2-8A26343A3C3C}" type="pres">
      <dgm:prSet presAssocID="{9E9501A5-2872-40BE-AE63-10740A7C4F72}" presName="node" presStyleLbl="node1" presStyleIdx="3" presStyleCnt="7" custScaleX="198147" custScaleY="139270" custLinFactNeighborX="-15972">
        <dgm:presLayoutVars>
          <dgm:bulletEnabled val="1"/>
        </dgm:presLayoutVars>
      </dgm:prSet>
      <dgm:spPr/>
      <dgm:t>
        <a:bodyPr/>
        <a:lstStyle/>
        <a:p>
          <a:endParaRPr lang="tr-TR"/>
        </a:p>
      </dgm:t>
    </dgm:pt>
    <dgm:pt modelId="{5BB61A13-2703-4A72-949D-46922945FCDE}" type="pres">
      <dgm:prSet presAssocID="{F81C680E-6969-44AB-A37E-46D08CF24BAA}" presName="sibTrans" presStyleLbl="sibTrans1D1" presStyleIdx="3" presStyleCnt="6"/>
      <dgm:spPr/>
      <dgm:t>
        <a:bodyPr/>
        <a:lstStyle/>
        <a:p>
          <a:endParaRPr lang="tr-TR"/>
        </a:p>
      </dgm:t>
    </dgm:pt>
    <dgm:pt modelId="{2590C168-E268-4D8C-B73F-ED05191E1F09}" type="pres">
      <dgm:prSet presAssocID="{F81C680E-6969-44AB-A37E-46D08CF24BAA}" presName="connectorText" presStyleLbl="sibTrans1D1" presStyleIdx="3" presStyleCnt="6"/>
      <dgm:spPr/>
      <dgm:t>
        <a:bodyPr/>
        <a:lstStyle/>
        <a:p>
          <a:endParaRPr lang="tr-TR"/>
        </a:p>
      </dgm:t>
    </dgm:pt>
    <dgm:pt modelId="{776D35E0-63C8-4D2B-9344-2044FC396AC8}" type="pres">
      <dgm:prSet presAssocID="{29D057C6-3BB5-4157-8025-4FB84EDE83B2}" presName="node" presStyleLbl="node1" presStyleIdx="4" presStyleCnt="7" custScaleY="139270">
        <dgm:presLayoutVars>
          <dgm:bulletEnabled val="1"/>
        </dgm:presLayoutVars>
      </dgm:prSet>
      <dgm:spPr/>
      <dgm:t>
        <a:bodyPr/>
        <a:lstStyle/>
        <a:p>
          <a:endParaRPr lang="tr-TR"/>
        </a:p>
      </dgm:t>
    </dgm:pt>
    <dgm:pt modelId="{8602CA35-65C0-43D9-8F49-B6EEBEC83168}" type="pres">
      <dgm:prSet presAssocID="{0B7DED05-980D-487F-88CD-278C5003D8CC}" presName="sibTrans" presStyleLbl="sibTrans1D1" presStyleIdx="4" presStyleCnt="6"/>
      <dgm:spPr/>
      <dgm:t>
        <a:bodyPr/>
        <a:lstStyle/>
        <a:p>
          <a:endParaRPr lang="tr-TR"/>
        </a:p>
      </dgm:t>
    </dgm:pt>
    <dgm:pt modelId="{C31B7945-A889-4528-AB5F-BF7DB1CF7ACF}" type="pres">
      <dgm:prSet presAssocID="{0B7DED05-980D-487F-88CD-278C5003D8CC}" presName="connectorText" presStyleLbl="sibTrans1D1" presStyleIdx="4" presStyleCnt="6"/>
      <dgm:spPr/>
      <dgm:t>
        <a:bodyPr/>
        <a:lstStyle/>
        <a:p>
          <a:endParaRPr lang="tr-TR"/>
        </a:p>
      </dgm:t>
    </dgm:pt>
    <dgm:pt modelId="{946E303F-1852-4F7C-AD4F-C97951514BE6}" type="pres">
      <dgm:prSet presAssocID="{D3AF07A0-A204-4438-B1EC-6140BDD40D27}" presName="node" presStyleLbl="node1" presStyleIdx="5" presStyleCnt="7" custScaleY="139270">
        <dgm:presLayoutVars>
          <dgm:bulletEnabled val="1"/>
        </dgm:presLayoutVars>
      </dgm:prSet>
      <dgm:spPr/>
      <dgm:t>
        <a:bodyPr/>
        <a:lstStyle/>
        <a:p>
          <a:endParaRPr lang="tr-TR"/>
        </a:p>
      </dgm:t>
    </dgm:pt>
    <dgm:pt modelId="{822CEDAF-6B56-4956-BEA5-2B2FAF25C0B1}" type="pres">
      <dgm:prSet presAssocID="{630D8D2F-B343-498C-AE4D-87F797E9C7AC}" presName="sibTrans" presStyleLbl="sibTrans1D1" presStyleIdx="5" presStyleCnt="6"/>
      <dgm:spPr/>
      <dgm:t>
        <a:bodyPr/>
        <a:lstStyle/>
        <a:p>
          <a:endParaRPr lang="tr-TR"/>
        </a:p>
      </dgm:t>
    </dgm:pt>
    <dgm:pt modelId="{091D8F9C-9C12-4EBA-82CF-22633B451DBE}" type="pres">
      <dgm:prSet presAssocID="{630D8D2F-B343-498C-AE4D-87F797E9C7AC}" presName="connectorText" presStyleLbl="sibTrans1D1" presStyleIdx="5" presStyleCnt="6"/>
      <dgm:spPr/>
      <dgm:t>
        <a:bodyPr/>
        <a:lstStyle/>
        <a:p>
          <a:endParaRPr lang="tr-TR"/>
        </a:p>
      </dgm:t>
    </dgm:pt>
    <dgm:pt modelId="{5A154C5D-F550-4CBC-9289-0C2268EFCE17}" type="pres">
      <dgm:prSet presAssocID="{57AA58FE-14FA-437E-86D2-39AEA95D6454}" presName="node" presStyleLbl="node1" presStyleIdx="6" presStyleCnt="7" custScaleX="141561" custScaleY="139270">
        <dgm:presLayoutVars>
          <dgm:bulletEnabled val="1"/>
        </dgm:presLayoutVars>
      </dgm:prSet>
      <dgm:spPr/>
      <dgm:t>
        <a:bodyPr/>
        <a:lstStyle/>
        <a:p>
          <a:endParaRPr lang="tr-TR"/>
        </a:p>
      </dgm:t>
    </dgm:pt>
  </dgm:ptLst>
  <dgm:cxnLst>
    <dgm:cxn modelId="{18696E5F-D44E-4A1C-9A70-17A8A0C30CA3}" srcId="{69296FCF-D88C-469C-9853-F46EF1CA6B77}" destId="{4D283E8F-CDD6-4DB2-9BFD-92088D0E590A}" srcOrd="1" destOrd="0" parTransId="{70385010-B4F1-4939-852D-1E2ED12607E3}" sibTransId="{4F3B3177-90AF-4731-827C-B0C8EDE33BC8}"/>
    <dgm:cxn modelId="{8812392D-A905-4479-A4DA-A4417B71C930}" type="presOf" srcId="{553E7AC0-E30A-4358-9B77-1395090E83BB}" destId="{2D66E956-AFD2-4550-9789-1B8D9B033875}" srcOrd="0" destOrd="0" presId="urn:microsoft.com/office/officeart/2016/7/layout/RepeatingBendingProcessNew"/>
    <dgm:cxn modelId="{958528B1-021F-4C15-BCE4-A584F76ED97B}" type="presOf" srcId="{0B7DED05-980D-487F-88CD-278C5003D8CC}" destId="{C31B7945-A889-4528-AB5F-BF7DB1CF7ACF}" srcOrd="1" destOrd="0" presId="urn:microsoft.com/office/officeart/2016/7/layout/RepeatingBendingProcessNew"/>
    <dgm:cxn modelId="{13845407-1700-4717-A203-C559B8E10E2F}" srcId="{69296FCF-D88C-469C-9853-F46EF1CA6B77}" destId="{9E9501A5-2872-40BE-AE63-10740A7C4F72}" srcOrd="3" destOrd="0" parTransId="{867E70D0-BF37-4552-9CFB-03E7C87C0EAE}" sibTransId="{F81C680E-6969-44AB-A37E-46D08CF24BAA}"/>
    <dgm:cxn modelId="{E11F9B0D-C852-40D7-9234-94620C7BFB7F}" type="presOf" srcId="{0DA52011-D1FD-4058-820F-0520AC8C97BD}" destId="{D3D99503-32C4-41CA-ACD8-7EC13E2BAF4C}" srcOrd="1" destOrd="0" presId="urn:microsoft.com/office/officeart/2016/7/layout/RepeatingBendingProcessNew"/>
    <dgm:cxn modelId="{5E6AE74A-8C6A-420C-A485-72992DD28C17}" srcId="{69296FCF-D88C-469C-9853-F46EF1CA6B77}" destId="{AB2D5E2E-33B0-4C70-8852-94D83F0063E4}" srcOrd="0" destOrd="0" parTransId="{BA2AF168-6EF9-4BBB-9B3B-A0550DC2EAB8}" sibTransId="{0DA52011-D1FD-4058-820F-0520AC8C97BD}"/>
    <dgm:cxn modelId="{391C6250-7CE1-4996-BB5B-AC6707FFD07C}" type="presOf" srcId="{630D8D2F-B343-498C-AE4D-87F797E9C7AC}" destId="{091D8F9C-9C12-4EBA-82CF-22633B451DBE}" srcOrd="1" destOrd="0" presId="urn:microsoft.com/office/officeart/2016/7/layout/RepeatingBendingProcessNew"/>
    <dgm:cxn modelId="{5B1015B1-4437-4DCC-B9BF-033421D14150}" type="presOf" srcId="{0B7DED05-980D-487F-88CD-278C5003D8CC}" destId="{8602CA35-65C0-43D9-8F49-B6EEBEC83168}" srcOrd="0" destOrd="0" presId="urn:microsoft.com/office/officeart/2016/7/layout/RepeatingBendingProcessNew"/>
    <dgm:cxn modelId="{8EF12C24-A859-4548-A0CC-558EE79F2DB0}" type="presOf" srcId="{9E9501A5-2872-40BE-AE63-10740A7C4F72}" destId="{58490819-D99D-4D50-82D2-8A26343A3C3C}" srcOrd="0" destOrd="0" presId="urn:microsoft.com/office/officeart/2016/7/layout/RepeatingBendingProcessNew"/>
    <dgm:cxn modelId="{D6E47621-0A72-454D-9A94-362812506DDF}" srcId="{69296FCF-D88C-469C-9853-F46EF1CA6B77}" destId="{0D5A75F5-9567-44F3-BB1C-1C585F7CFDA5}" srcOrd="2" destOrd="0" parTransId="{C68BBD0C-F4BB-44AD-9034-E12506300AAF}" sibTransId="{553E7AC0-E30A-4358-9B77-1395090E83BB}"/>
    <dgm:cxn modelId="{3850DA57-FF27-4D4B-8D26-0CA4D6524324}" type="presOf" srcId="{630D8D2F-B343-498C-AE4D-87F797E9C7AC}" destId="{822CEDAF-6B56-4956-BEA5-2B2FAF25C0B1}" srcOrd="0" destOrd="0" presId="urn:microsoft.com/office/officeart/2016/7/layout/RepeatingBendingProcessNew"/>
    <dgm:cxn modelId="{1AC2BDFC-177A-45EF-88F0-0523BFAA3F6A}" type="presOf" srcId="{0D5A75F5-9567-44F3-BB1C-1C585F7CFDA5}" destId="{17A38FD1-3F0D-449C-822E-7BC0FAE5BEFF}" srcOrd="0" destOrd="0" presId="urn:microsoft.com/office/officeart/2016/7/layout/RepeatingBendingProcessNew"/>
    <dgm:cxn modelId="{E33BA413-0D5A-4808-88FB-4107389C0A85}" type="presOf" srcId="{AB2D5E2E-33B0-4C70-8852-94D83F0063E4}" destId="{BC56D93E-F647-4C2B-ACCC-8B5FD9356C1D}" srcOrd="0" destOrd="0" presId="urn:microsoft.com/office/officeart/2016/7/layout/RepeatingBendingProcessNew"/>
    <dgm:cxn modelId="{83F74BBC-1706-4F73-93DF-233BA26FA98C}" type="presOf" srcId="{69296FCF-D88C-469C-9853-F46EF1CA6B77}" destId="{8CD76721-0280-4370-BADC-44E28DC5C538}" srcOrd="0" destOrd="0" presId="urn:microsoft.com/office/officeart/2016/7/layout/RepeatingBendingProcessNew"/>
    <dgm:cxn modelId="{03BB6DE3-C45F-482A-BF2E-3AD3D17484D1}" type="presOf" srcId="{F81C680E-6969-44AB-A37E-46D08CF24BAA}" destId="{2590C168-E268-4D8C-B73F-ED05191E1F09}" srcOrd="1" destOrd="0" presId="urn:microsoft.com/office/officeart/2016/7/layout/RepeatingBendingProcessNew"/>
    <dgm:cxn modelId="{39C9CB29-6DA3-41FF-A80B-5BEDA3FC61EA}" type="presOf" srcId="{29D057C6-3BB5-4157-8025-4FB84EDE83B2}" destId="{776D35E0-63C8-4D2B-9344-2044FC396AC8}" srcOrd="0" destOrd="0" presId="urn:microsoft.com/office/officeart/2016/7/layout/RepeatingBendingProcessNew"/>
    <dgm:cxn modelId="{DC352D1F-EC9A-41A9-9DD9-2362327B1AC3}" srcId="{69296FCF-D88C-469C-9853-F46EF1CA6B77}" destId="{57AA58FE-14FA-437E-86D2-39AEA95D6454}" srcOrd="6" destOrd="0" parTransId="{185BB01C-6950-4602-9481-451155073708}" sibTransId="{C5F34192-CB74-4287-86C0-3D9599B11997}"/>
    <dgm:cxn modelId="{3F04A051-DE64-4FD8-BFCC-6C615E928633}" type="presOf" srcId="{D3AF07A0-A204-4438-B1EC-6140BDD40D27}" destId="{946E303F-1852-4F7C-AD4F-C97951514BE6}" srcOrd="0" destOrd="0" presId="urn:microsoft.com/office/officeart/2016/7/layout/RepeatingBendingProcessNew"/>
    <dgm:cxn modelId="{B861F921-1077-4362-8E9C-992F9DDE0E92}" type="presOf" srcId="{4F3B3177-90AF-4731-827C-B0C8EDE33BC8}" destId="{82AB7F77-683F-4933-8D13-4A8AFEA03DAC}" srcOrd="1" destOrd="0" presId="urn:microsoft.com/office/officeart/2016/7/layout/RepeatingBendingProcessNew"/>
    <dgm:cxn modelId="{30B93BD2-E13B-4804-827D-1066CE613C95}" type="presOf" srcId="{4F3B3177-90AF-4731-827C-B0C8EDE33BC8}" destId="{B323F252-21EF-4F06-8690-5E22F5FB3122}" srcOrd="0" destOrd="0" presId="urn:microsoft.com/office/officeart/2016/7/layout/RepeatingBendingProcessNew"/>
    <dgm:cxn modelId="{539D6A94-725F-4D0C-B743-886B95756459}" type="presOf" srcId="{0DA52011-D1FD-4058-820F-0520AC8C97BD}" destId="{792C5754-4801-4943-A81C-D2A48A15B91B}" srcOrd="0" destOrd="0" presId="urn:microsoft.com/office/officeart/2016/7/layout/RepeatingBendingProcessNew"/>
    <dgm:cxn modelId="{196C4C3A-F0F4-4E92-9CCF-C0C834D71555}" type="presOf" srcId="{4D283E8F-CDD6-4DB2-9BFD-92088D0E590A}" destId="{E1DB35EF-2721-4A49-AA11-8BC8F9400768}" srcOrd="0" destOrd="0" presId="urn:microsoft.com/office/officeart/2016/7/layout/RepeatingBendingProcessNew"/>
    <dgm:cxn modelId="{A77872EC-8549-44A3-A253-99B1701DC3BA}" srcId="{69296FCF-D88C-469C-9853-F46EF1CA6B77}" destId="{29D057C6-3BB5-4157-8025-4FB84EDE83B2}" srcOrd="4" destOrd="0" parTransId="{65B79800-5767-486A-8B73-DA1BA1E13BE3}" sibTransId="{0B7DED05-980D-487F-88CD-278C5003D8CC}"/>
    <dgm:cxn modelId="{395D36C0-A430-4341-8D30-326BE680FD80}" type="presOf" srcId="{553E7AC0-E30A-4358-9B77-1395090E83BB}" destId="{FC71098A-5AB8-4E66-A133-B8D1C6436AA3}" srcOrd="1" destOrd="0" presId="urn:microsoft.com/office/officeart/2016/7/layout/RepeatingBendingProcessNew"/>
    <dgm:cxn modelId="{DCD150D2-E5C9-41B3-9A8C-01D69A2D32F8}" type="presOf" srcId="{57AA58FE-14FA-437E-86D2-39AEA95D6454}" destId="{5A154C5D-F550-4CBC-9289-0C2268EFCE17}" srcOrd="0" destOrd="0" presId="urn:microsoft.com/office/officeart/2016/7/layout/RepeatingBendingProcessNew"/>
    <dgm:cxn modelId="{277FF445-9FC3-4587-B649-1AF68920A0F8}" type="presOf" srcId="{F81C680E-6969-44AB-A37E-46D08CF24BAA}" destId="{5BB61A13-2703-4A72-949D-46922945FCDE}" srcOrd="0" destOrd="0" presId="urn:microsoft.com/office/officeart/2016/7/layout/RepeatingBendingProcessNew"/>
    <dgm:cxn modelId="{C32C8FE5-9D25-46E6-AE0D-A22611C34D30}" srcId="{69296FCF-D88C-469C-9853-F46EF1CA6B77}" destId="{D3AF07A0-A204-4438-B1EC-6140BDD40D27}" srcOrd="5" destOrd="0" parTransId="{D3C61EA6-59D6-4934-81D7-FC87F747E431}" sibTransId="{630D8D2F-B343-498C-AE4D-87F797E9C7AC}"/>
    <dgm:cxn modelId="{A02B31A0-FC58-473A-9763-2126D4B6A63A}" type="presParOf" srcId="{8CD76721-0280-4370-BADC-44E28DC5C538}" destId="{BC56D93E-F647-4C2B-ACCC-8B5FD9356C1D}" srcOrd="0" destOrd="0" presId="urn:microsoft.com/office/officeart/2016/7/layout/RepeatingBendingProcessNew"/>
    <dgm:cxn modelId="{0E963455-9C35-4A91-815F-7C05121FE398}" type="presParOf" srcId="{8CD76721-0280-4370-BADC-44E28DC5C538}" destId="{792C5754-4801-4943-A81C-D2A48A15B91B}" srcOrd="1" destOrd="0" presId="urn:microsoft.com/office/officeart/2016/7/layout/RepeatingBendingProcessNew"/>
    <dgm:cxn modelId="{AD1D5030-20A1-4545-A7D4-E59C42AFFF39}" type="presParOf" srcId="{792C5754-4801-4943-A81C-D2A48A15B91B}" destId="{D3D99503-32C4-41CA-ACD8-7EC13E2BAF4C}" srcOrd="0" destOrd="0" presId="urn:microsoft.com/office/officeart/2016/7/layout/RepeatingBendingProcessNew"/>
    <dgm:cxn modelId="{8B9CA275-A179-4CD3-B82F-0962AEC3C6FC}" type="presParOf" srcId="{8CD76721-0280-4370-BADC-44E28DC5C538}" destId="{E1DB35EF-2721-4A49-AA11-8BC8F9400768}" srcOrd="2" destOrd="0" presId="urn:microsoft.com/office/officeart/2016/7/layout/RepeatingBendingProcessNew"/>
    <dgm:cxn modelId="{F7F8A42C-C0D0-4776-9A05-DD82C3551756}" type="presParOf" srcId="{8CD76721-0280-4370-BADC-44E28DC5C538}" destId="{B323F252-21EF-4F06-8690-5E22F5FB3122}" srcOrd="3" destOrd="0" presId="urn:microsoft.com/office/officeart/2016/7/layout/RepeatingBendingProcessNew"/>
    <dgm:cxn modelId="{63B6FF6E-0E6A-4457-9E8D-A1F4F9D47C9B}" type="presParOf" srcId="{B323F252-21EF-4F06-8690-5E22F5FB3122}" destId="{82AB7F77-683F-4933-8D13-4A8AFEA03DAC}" srcOrd="0" destOrd="0" presId="urn:microsoft.com/office/officeart/2016/7/layout/RepeatingBendingProcessNew"/>
    <dgm:cxn modelId="{03C701E5-A8E8-45AE-9094-0B736E046EE1}" type="presParOf" srcId="{8CD76721-0280-4370-BADC-44E28DC5C538}" destId="{17A38FD1-3F0D-449C-822E-7BC0FAE5BEFF}" srcOrd="4" destOrd="0" presId="urn:microsoft.com/office/officeart/2016/7/layout/RepeatingBendingProcessNew"/>
    <dgm:cxn modelId="{9F92F6B7-14F0-49F4-AA2A-819959360BB9}" type="presParOf" srcId="{8CD76721-0280-4370-BADC-44E28DC5C538}" destId="{2D66E956-AFD2-4550-9789-1B8D9B033875}" srcOrd="5" destOrd="0" presId="urn:microsoft.com/office/officeart/2016/7/layout/RepeatingBendingProcessNew"/>
    <dgm:cxn modelId="{03F1DA68-E374-4645-8B79-891658DD6DEE}" type="presParOf" srcId="{2D66E956-AFD2-4550-9789-1B8D9B033875}" destId="{FC71098A-5AB8-4E66-A133-B8D1C6436AA3}" srcOrd="0" destOrd="0" presId="urn:microsoft.com/office/officeart/2016/7/layout/RepeatingBendingProcessNew"/>
    <dgm:cxn modelId="{25DDC5F3-0ECD-4C80-B275-C2665DBC1F93}" type="presParOf" srcId="{8CD76721-0280-4370-BADC-44E28DC5C538}" destId="{58490819-D99D-4D50-82D2-8A26343A3C3C}" srcOrd="6" destOrd="0" presId="urn:microsoft.com/office/officeart/2016/7/layout/RepeatingBendingProcessNew"/>
    <dgm:cxn modelId="{ECE83F3D-2138-427E-BF73-5F855F837E63}" type="presParOf" srcId="{8CD76721-0280-4370-BADC-44E28DC5C538}" destId="{5BB61A13-2703-4A72-949D-46922945FCDE}" srcOrd="7" destOrd="0" presId="urn:microsoft.com/office/officeart/2016/7/layout/RepeatingBendingProcessNew"/>
    <dgm:cxn modelId="{1B5AAB68-7A8B-4472-8871-8C6FBC87428E}" type="presParOf" srcId="{5BB61A13-2703-4A72-949D-46922945FCDE}" destId="{2590C168-E268-4D8C-B73F-ED05191E1F09}" srcOrd="0" destOrd="0" presId="urn:microsoft.com/office/officeart/2016/7/layout/RepeatingBendingProcessNew"/>
    <dgm:cxn modelId="{5E6261CF-8A0A-4F25-9B6A-DE4AD61DDAE7}" type="presParOf" srcId="{8CD76721-0280-4370-BADC-44E28DC5C538}" destId="{776D35E0-63C8-4D2B-9344-2044FC396AC8}" srcOrd="8" destOrd="0" presId="urn:microsoft.com/office/officeart/2016/7/layout/RepeatingBendingProcessNew"/>
    <dgm:cxn modelId="{493131C1-AC5A-4EA7-80A7-74846204C91D}" type="presParOf" srcId="{8CD76721-0280-4370-BADC-44E28DC5C538}" destId="{8602CA35-65C0-43D9-8F49-B6EEBEC83168}" srcOrd="9" destOrd="0" presId="urn:microsoft.com/office/officeart/2016/7/layout/RepeatingBendingProcessNew"/>
    <dgm:cxn modelId="{273140F0-054D-4253-8AB3-071D9830EDAA}" type="presParOf" srcId="{8602CA35-65C0-43D9-8F49-B6EEBEC83168}" destId="{C31B7945-A889-4528-AB5F-BF7DB1CF7ACF}" srcOrd="0" destOrd="0" presId="urn:microsoft.com/office/officeart/2016/7/layout/RepeatingBendingProcessNew"/>
    <dgm:cxn modelId="{E0359260-BC60-4F11-918D-41C698D9C14D}" type="presParOf" srcId="{8CD76721-0280-4370-BADC-44E28DC5C538}" destId="{946E303F-1852-4F7C-AD4F-C97951514BE6}" srcOrd="10" destOrd="0" presId="urn:microsoft.com/office/officeart/2016/7/layout/RepeatingBendingProcessNew"/>
    <dgm:cxn modelId="{19AAF037-C88B-410F-AE7A-CEC305E78FCE}" type="presParOf" srcId="{8CD76721-0280-4370-BADC-44E28DC5C538}" destId="{822CEDAF-6B56-4956-BEA5-2B2FAF25C0B1}" srcOrd="11" destOrd="0" presId="urn:microsoft.com/office/officeart/2016/7/layout/RepeatingBendingProcessNew"/>
    <dgm:cxn modelId="{81BEAE26-1E38-4C7C-B0F7-BA2EAB2AF293}" type="presParOf" srcId="{822CEDAF-6B56-4956-BEA5-2B2FAF25C0B1}" destId="{091D8F9C-9C12-4EBA-82CF-22633B451DBE}" srcOrd="0" destOrd="0" presId="urn:microsoft.com/office/officeart/2016/7/layout/RepeatingBendingProcessNew"/>
    <dgm:cxn modelId="{274CD6D7-C03B-4417-AC1D-FD3E8464A054}" type="presParOf" srcId="{8CD76721-0280-4370-BADC-44E28DC5C538}" destId="{5A154C5D-F550-4CBC-9289-0C2268EFCE17}"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57D3F-CE8D-488C-945C-B515FEE3F1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78681D-C5C8-4815-BE2A-6FD91EB59076}">
      <dgm:prSet/>
      <dgm:spPr>
        <a:solidFill>
          <a:srgbClr val="C00000"/>
        </a:solidFill>
      </dgm:spPr>
      <dgm:t>
        <a:bodyPr/>
        <a:lstStyle/>
        <a:p>
          <a:r>
            <a:rPr lang="tr-TR" b="1" dirty="0" smtClean="0"/>
            <a:t>El Cabir </a:t>
          </a:r>
          <a:r>
            <a:rPr lang="en-US" b="1" dirty="0" err="1" smtClean="0"/>
            <a:t>Mesleki</a:t>
          </a:r>
          <a:r>
            <a:rPr lang="en-US" b="1" dirty="0" smtClean="0"/>
            <a:t> </a:t>
          </a:r>
          <a:r>
            <a:rPr lang="en-US" b="1" dirty="0" err="1"/>
            <a:t>ve</a:t>
          </a:r>
          <a:r>
            <a:rPr lang="en-US" b="1" dirty="0"/>
            <a:t> Teknik Anadolu </a:t>
          </a:r>
          <a:r>
            <a:rPr lang="en-US" b="1" dirty="0" err="1"/>
            <a:t>Lisesi</a:t>
          </a:r>
          <a:endParaRPr lang="en-US" dirty="0"/>
        </a:p>
      </dgm:t>
    </dgm:pt>
    <dgm:pt modelId="{A6ABEC1E-B843-490A-9BE9-6151734D78AE}" type="parTrans" cxnId="{7334FE2A-A4C6-4F0F-AA09-185E999339FA}">
      <dgm:prSet/>
      <dgm:spPr/>
      <dgm:t>
        <a:bodyPr/>
        <a:lstStyle/>
        <a:p>
          <a:endParaRPr lang="en-US"/>
        </a:p>
      </dgm:t>
    </dgm:pt>
    <dgm:pt modelId="{A32F2002-2647-4E3D-A03E-05B1E060E519}" type="sibTrans" cxnId="{7334FE2A-A4C6-4F0F-AA09-185E999339FA}">
      <dgm:prSet/>
      <dgm:spPr/>
      <dgm:t>
        <a:bodyPr/>
        <a:lstStyle/>
        <a:p>
          <a:endParaRPr lang="en-US"/>
        </a:p>
      </dgm:t>
    </dgm:pt>
    <dgm:pt modelId="{5E3AB1BC-5E8C-47B0-AD20-A35EDE553036}">
      <dgm:prSet/>
      <dgm:spPr/>
      <dgm:t>
        <a:bodyPr/>
        <a:lstStyle/>
        <a:p>
          <a:r>
            <a:rPr lang="en-US" b="1" dirty="0"/>
            <a:t>https</a:t>
          </a:r>
          <a:r>
            <a:rPr lang="en-US" b="1" dirty="0" smtClean="0"/>
            <a:t>://</a:t>
          </a:r>
          <a:r>
            <a:rPr lang="tr-TR" b="1" dirty="0" smtClean="0"/>
            <a:t>https://siverekelcabirmtal.meb.k12.tr</a:t>
          </a:r>
          <a:r>
            <a:rPr lang="en-US" b="1" dirty="0" smtClean="0"/>
            <a:t> </a:t>
          </a:r>
          <a:endParaRPr lang="en-US" dirty="0"/>
        </a:p>
      </dgm:t>
    </dgm:pt>
    <dgm:pt modelId="{7D004CB1-9687-4BF7-984A-1FEB4190E1E5}" type="parTrans" cxnId="{26323E89-DAC1-4EE1-947D-E7B9612781E4}">
      <dgm:prSet/>
      <dgm:spPr/>
      <dgm:t>
        <a:bodyPr/>
        <a:lstStyle/>
        <a:p>
          <a:endParaRPr lang="en-US"/>
        </a:p>
      </dgm:t>
    </dgm:pt>
    <dgm:pt modelId="{D499D0DA-490E-4DE4-AD19-A283B9222FB1}" type="sibTrans" cxnId="{26323E89-DAC1-4EE1-947D-E7B9612781E4}">
      <dgm:prSet/>
      <dgm:spPr/>
      <dgm:t>
        <a:bodyPr/>
        <a:lstStyle/>
        <a:p>
          <a:endParaRPr lang="en-US"/>
        </a:p>
      </dgm:t>
    </dgm:pt>
    <dgm:pt modelId="{4C1B1573-9587-4241-9366-D7B3FA04F1FD}">
      <dgm:prSet/>
      <dgm:spPr/>
      <dgm:t>
        <a:bodyPr/>
        <a:lstStyle/>
        <a:p>
          <a:r>
            <a:rPr lang="tr-TR" b="1" dirty="0" smtClean="0"/>
            <a:t>206275@meb.k12.tr</a:t>
          </a:r>
          <a:endParaRPr lang="en-US" dirty="0"/>
        </a:p>
      </dgm:t>
    </dgm:pt>
    <dgm:pt modelId="{A653F57F-BDE3-41AC-A2B0-9AE766AF8183}" type="parTrans" cxnId="{7A6A6404-0B13-4859-AA75-625DBC9D3FC4}">
      <dgm:prSet/>
      <dgm:spPr/>
      <dgm:t>
        <a:bodyPr/>
        <a:lstStyle/>
        <a:p>
          <a:endParaRPr lang="en-US"/>
        </a:p>
      </dgm:t>
    </dgm:pt>
    <dgm:pt modelId="{7490D030-3352-4995-A6D8-2252DE5F78DB}" type="sibTrans" cxnId="{7A6A6404-0B13-4859-AA75-625DBC9D3FC4}">
      <dgm:prSet/>
      <dgm:spPr/>
      <dgm:t>
        <a:bodyPr/>
        <a:lstStyle/>
        <a:p>
          <a:endParaRPr lang="en-US"/>
        </a:p>
      </dgm:t>
    </dgm:pt>
    <dgm:pt modelId="{ECA01C18-C77A-4455-B375-D7FEDB1EAEBB}">
      <dgm:prSet/>
      <dgm:spPr/>
      <dgm:t>
        <a:bodyPr/>
        <a:lstStyle/>
        <a:p>
          <a:r>
            <a:rPr lang="tr-TR" b="1" dirty="0"/>
            <a:t>Varsa linkinizi yazınız</a:t>
          </a:r>
          <a:endParaRPr lang="en-US" dirty="0"/>
        </a:p>
      </dgm:t>
    </dgm:pt>
    <dgm:pt modelId="{D5666C04-0E1B-430E-B887-5C5F3D1FC396}" type="parTrans" cxnId="{2C257899-9FD4-4984-A621-F626A756E810}">
      <dgm:prSet/>
      <dgm:spPr/>
      <dgm:t>
        <a:bodyPr/>
        <a:lstStyle/>
        <a:p>
          <a:endParaRPr lang="en-US"/>
        </a:p>
      </dgm:t>
    </dgm:pt>
    <dgm:pt modelId="{730D5D8F-892A-4BBA-B397-B1F618AF65F3}" type="sibTrans" cxnId="{2C257899-9FD4-4984-A621-F626A756E810}">
      <dgm:prSet/>
      <dgm:spPr/>
      <dgm:t>
        <a:bodyPr/>
        <a:lstStyle/>
        <a:p>
          <a:endParaRPr lang="en-US"/>
        </a:p>
      </dgm:t>
    </dgm:pt>
    <dgm:pt modelId="{176FEFAF-1420-4C92-AAA3-CF084CC35BF7}">
      <dgm:prSet/>
      <dgm:spPr/>
      <dgm:t>
        <a:bodyPr/>
        <a:lstStyle/>
        <a:p>
          <a:r>
            <a:rPr lang="tr-TR" b="1" dirty="0"/>
            <a:t>Varsa linkinizi yazınız</a:t>
          </a:r>
          <a:endParaRPr lang="en-US" dirty="0"/>
        </a:p>
      </dgm:t>
    </dgm:pt>
    <dgm:pt modelId="{F31E8B10-64FA-4B29-A227-96E4CBFF2A89}" type="parTrans" cxnId="{D9E6C113-F6C8-4CEF-9091-9FBFDA126770}">
      <dgm:prSet/>
      <dgm:spPr/>
      <dgm:t>
        <a:bodyPr/>
        <a:lstStyle/>
        <a:p>
          <a:endParaRPr lang="en-US"/>
        </a:p>
      </dgm:t>
    </dgm:pt>
    <dgm:pt modelId="{E5D3EC16-1368-408B-8A3A-C3344877E33A}" type="sibTrans" cxnId="{D9E6C113-F6C8-4CEF-9091-9FBFDA126770}">
      <dgm:prSet/>
      <dgm:spPr/>
      <dgm:t>
        <a:bodyPr/>
        <a:lstStyle/>
        <a:p>
          <a:endParaRPr lang="en-US"/>
        </a:p>
      </dgm:t>
    </dgm:pt>
    <dgm:pt modelId="{342C7784-93A1-4412-A7BC-A8D18F4D0C55}">
      <dgm:prSet/>
      <dgm:spPr/>
      <dgm:t>
        <a:bodyPr/>
        <a:lstStyle/>
        <a:p>
          <a:r>
            <a:rPr lang="tr-TR" b="1" dirty="0"/>
            <a:t>0414</a:t>
          </a:r>
          <a:r>
            <a:rPr lang="en-US" b="1" dirty="0"/>
            <a:t> -	</a:t>
          </a:r>
          <a:endParaRPr lang="en-US" dirty="0"/>
        </a:p>
      </dgm:t>
    </dgm:pt>
    <dgm:pt modelId="{C9937578-5122-447E-A393-DAD922EAF500}" type="parTrans" cxnId="{9805A88F-7DA5-4299-858F-25F822524C7A}">
      <dgm:prSet/>
      <dgm:spPr/>
      <dgm:t>
        <a:bodyPr/>
        <a:lstStyle/>
        <a:p>
          <a:endParaRPr lang="en-US"/>
        </a:p>
      </dgm:t>
    </dgm:pt>
    <dgm:pt modelId="{39276FE4-4C05-430A-99C8-09F964F0BA02}" type="sibTrans" cxnId="{9805A88F-7DA5-4299-858F-25F822524C7A}">
      <dgm:prSet/>
      <dgm:spPr/>
      <dgm:t>
        <a:bodyPr/>
        <a:lstStyle/>
        <a:p>
          <a:endParaRPr lang="en-US"/>
        </a:p>
      </dgm:t>
    </dgm:pt>
    <dgm:pt modelId="{FD82C84E-127C-48BE-A500-73818725261C}" type="pres">
      <dgm:prSet presAssocID="{B1957D3F-CE8D-488C-945C-B515FEE3F19B}" presName="linear" presStyleCnt="0">
        <dgm:presLayoutVars>
          <dgm:dir/>
          <dgm:animLvl val="lvl"/>
          <dgm:resizeHandles val="exact"/>
        </dgm:presLayoutVars>
      </dgm:prSet>
      <dgm:spPr/>
      <dgm:t>
        <a:bodyPr/>
        <a:lstStyle/>
        <a:p>
          <a:endParaRPr lang="tr-TR"/>
        </a:p>
      </dgm:t>
    </dgm:pt>
    <dgm:pt modelId="{9F3F386F-56F6-46C6-94EE-040AA51687A7}" type="pres">
      <dgm:prSet presAssocID="{3678681D-C5C8-4815-BE2A-6FD91EB59076}" presName="parentLin" presStyleCnt="0"/>
      <dgm:spPr/>
    </dgm:pt>
    <dgm:pt modelId="{4DFB1C41-D5D5-49BA-B7EF-92FAC3C6623A}" type="pres">
      <dgm:prSet presAssocID="{3678681D-C5C8-4815-BE2A-6FD91EB59076}" presName="parentLeftMargin" presStyleLbl="node1" presStyleIdx="0" presStyleCnt="1"/>
      <dgm:spPr/>
      <dgm:t>
        <a:bodyPr/>
        <a:lstStyle/>
        <a:p>
          <a:endParaRPr lang="tr-TR"/>
        </a:p>
      </dgm:t>
    </dgm:pt>
    <dgm:pt modelId="{CD6D768A-CFC7-4832-915E-F73C2B73B0F2}" type="pres">
      <dgm:prSet presAssocID="{3678681D-C5C8-4815-BE2A-6FD91EB59076}" presName="parentText" presStyleLbl="node1" presStyleIdx="0" presStyleCnt="1" custScaleY="69535" custLinFactNeighborX="-16470" custLinFactNeighborY="-38932">
        <dgm:presLayoutVars>
          <dgm:chMax val="0"/>
          <dgm:bulletEnabled val="1"/>
        </dgm:presLayoutVars>
      </dgm:prSet>
      <dgm:spPr/>
      <dgm:t>
        <a:bodyPr/>
        <a:lstStyle/>
        <a:p>
          <a:endParaRPr lang="tr-TR"/>
        </a:p>
      </dgm:t>
    </dgm:pt>
    <dgm:pt modelId="{ED247D72-C5F9-4214-887F-42E2A35EADE8}" type="pres">
      <dgm:prSet presAssocID="{3678681D-C5C8-4815-BE2A-6FD91EB59076}" presName="negativeSpace" presStyleCnt="0"/>
      <dgm:spPr/>
    </dgm:pt>
    <dgm:pt modelId="{E4B50FCE-E66E-4BBD-9A6D-139F0470D45E}" type="pres">
      <dgm:prSet presAssocID="{3678681D-C5C8-4815-BE2A-6FD91EB59076}" presName="childText" presStyleLbl="conFgAcc1" presStyleIdx="0" presStyleCnt="1" custScaleX="80328">
        <dgm:presLayoutVars>
          <dgm:bulletEnabled val="1"/>
        </dgm:presLayoutVars>
      </dgm:prSet>
      <dgm:spPr/>
      <dgm:t>
        <a:bodyPr/>
        <a:lstStyle/>
        <a:p>
          <a:endParaRPr lang="tr-TR"/>
        </a:p>
      </dgm:t>
    </dgm:pt>
  </dgm:ptLst>
  <dgm:cxnLst>
    <dgm:cxn modelId="{D9B3BF47-6CBC-4AE5-81F0-7A497303DDD9}" type="presOf" srcId="{B1957D3F-CE8D-488C-945C-B515FEE3F19B}" destId="{FD82C84E-127C-48BE-A500-73818725261C}" srcOrd="0" destOrd="0" presId="urn:microsoft.com/office/officeart/2005/8/layout/list1"/>
    <dgm:cxn modelId="{39AC4BDF-4AE7-4C03-8A9C-42259C272684}" type="presOf" srcId="{ECA01C18-C77A-4455-B375-D7FEDB1EAEBB}" destId="{E4B50FCE-E66E-4BBD-9A6D-139F0470D45E}" srcOrd="0" destOrd="2" presId="urn:microsoft.com/office/officeart/2005/8/layout/list1"/>
    <dgm:cxn modelId="{87D25CAB-F194-4B77-BEEC-CD32D383B685}" type="presOf" srcId="{3678681D-C5C8-4815-BE2A-6FD91EB59076}" destId="{4DFB1C41-D5D5-49BA-B7EF-92FAC3C6623A}" srcOrd="0" destOrd="0" presId="urn:microsoft.com/office/officeart/2005/8/layout/list1"/>
    <dgm:cxn modelId="{D7BCF502-B6B2-4C7A-8B6B-804560A76A39}" type="presOf" srcId="{5E3AB1BC-5E8C-47B0-AD20-A35EDE553036}" destId="{E4B50FCE-E66E-4BBD-9A6D-139F0470D45E}" srcOrd="0" destOrd="0" presId="urn:microsoft.com/office/officeart/2005/8/layout/list1"/>
    <dgm:cxn modelId="{2C257899-9FD4-4984-A621-F626A756E810}" srcId="{3678681D-C5C8-4815-BE2A-6FD91EB59076}" destId="{ECA01C18-C77A-4455-B375-D7FEDB1EAEBB}" srcOrd="2" destOrd="0" parTransId="{D5666C04-0E1B-430E-B887-5C5F3D1FC396}" sibTransId="{730D5D8F-892A-4BBA-B397-B1F618AF65F3}"/>
    <dgm:cxn modelId="{8F67C81D-4D8F-418D-BE59-684404FE574A}" type="presOf" srcId="{4C1B1573-9587-4241-9366-D7B3FA04F1FD}" destId="{E4B50FCE-E66E-4BBD-9A6D-139F0470D45E}" srcOrd="0" destOrd="1" presId="urn:microsoft.com/office/officeart/2005/8/layout/list1"/>
    <dgm:cxn modelId="{DB422CD8-5D94-46D4-B128-585E7D069464}" type="presOf" srcId="{342C7784-93A1-4412-A7BC-A8D18F4D0C55}" destId="{E4B50FCE-E66E-4BBD-9A6D-139F0470D45E}" srcOrd="0" destOrd="4" presId="urn:microsoft.com/office/officeart/2005/8/layout/list1"/>
    <dgm:cxn modelId="{CED0FD60-0E16-48C4-8147-01E5A7FF85D8}" type="presOf" srcId="{3678681D-C5C8-4815-BE2A-6FD91EB59076}" destId="{CD6D768A-CFC7-4832-915E-F73C2B73B0F2}" srcOrd="1" destOrd="0" presId="urn:microsoft.com/office/officeart/2005/8/layout/list1"/>
    <dgm:cxn modelId="{A8E8A249-ECF0-407A-8F66-AEA11E76C300}" type="presOf" srcId="{176FEFAF-1420-4C92-AAA3-CF084CC35BF7}" destId="{E4B50FCE-E66E-4BBD-9A6D-139F0470D45E}" srcOrd="0" destOrd="3" presId="urn:microsoft.com/office/officeart/2005/8/layout/list1"/>
    <dgm:cxn modelId="{D9E6C113-F6C8-4CEF-9091-9FBFDA126770}" srcId="{3678681D-C5C8-4815-BE2A-6FD91EB59076}" destId="{176FEFAF-1420-4C92-AAA3-CF084CC35BF7}" srcOrd="3" destOrd="0" parTransId="{F31E8B10-64FA-4B29-A227-96E4CBFF2A89}" sibTransId="{E5D3EC16-1368-408B-8A3A-C3344877E33A}"/>
    <dgm:cxn modelId="{7A6A6404-0B13-4859-AA75-625DBC9D3FC4}" srcId="{3678681D-C5C8-4815-BE2A-6FD91EB59076}" destId="{4C1B1573-9587-4241-9366-D7B3FA04F1FD}" srcOrd="1" destOrd="0" parTransId="{A653F57F-BDE3-41AC-A2B0-9AE766AF8183}" sibTransId="{7490D030-3352-4995-A6D8-2252DE5F78DB}"/>
    <dgm:cxn modelId="{7334FE2A-A4C6-4F0F-AA09-185E999339FA}" srcId="{B1957D3F-CE8D-488C-945C-B515FEE3F19B}" destId="{3678681D-C5C8-4815-BE2A-6FD91EB59076}" srcOrd="0" destOrd="0" parTransId="{A6ABEC1E-B843-490A-9BE9-6151734D78AE}" sibTransId="{A32F2002-2647-4E3D-A03E-05B1E060E519}"/>
    <dgm:cxn modelId="{9805A88F-7DA5-4299-858F-25F822524C7A}" srcId="{3678681D-C5C8-4815-BE2A-6FD91EB59076}" destId="{342C7784-93A1-4412-A7BC-A8D18F4D0C55}" srcOrd="4" destOrd="0" parTransId="{C9937578-5122-447E-A393-DAD922EAF500}" sibTransId="{39276FE4-4C05-430A-99C8-09F964F0BA02}"/>
    <dgm:cxn modelId="{26323E89-DAC1-4EE1-947D-E7B9612781E4}" srcId="{3678681D-C5C8-4815-BE2A-6FD91EB59076}" destId="{5E3AB1BC-5E8C-47B0-AD20-A35EDE553036}" srcOrd="0" destOrd="0" parTransId="{7D004CB1-9687-4BF7-984A-1FEB4190E1E5}" sibTransId="{D499D0DA-490E-4DE4-AD19-A283B9222FB1}"/>
    <dgm:cxn modelId="{94915E79-4E4A-4924-A025-EE85AABB496E}" type="presParOf" srcId="{FD82C84E-127C-48BE-A500-73818725261C}" destId="{9F3F386F-56F6-46C6-94EE-040AA51687A7}" srcOrd="0" destOrd="0" presId="urn:microsoft.com/office/officeart/2005/8/layout/list1"/>
    <dgm:cxn modelId="{E0D7C99D-5EE8-47D2-A5E6-00C45FD0ABAD}" type="presParOf" srcId="{9F3F386F-56F6-46C6-94EE-040AA51687A7}" destId="{4DFB1C41-D5D5-49BA-B7EF-92FAC3C6623A}" srcOrd="0" destOrd="0" presId="urn:microsoft.com/office/officeart/2005/8/layout/list1"/>
    <dgm:cxn modelId="{D0AD6891-8CF2-4488-8226-9F4920BCA084}" type="presParOf" srcId="{9F3F386F-56F6-46C6-94EE-040AA51687A7}" destId="{CD6D768A-CFC7-4832-915E-F73C2B73B0F2}" srcOrd="1" destOrd="0" presId="urn:microsoft.com/office/officeart/2005/8/layout/list1"/>
    <dgm:cxn modelId="{B6E7C149-8DC6-40ED-8774-0161695DD346}" type="presParOf" srcId="{FD82C84E-127C-48BE-A500-73818725261C}" destId="{ED247D72-C5F9-4214-887F-42E2A35EADE8}" srcOrd="1" destOrd="0" presId="urn:microsoft.com/office/officeart/2005/8/layout/list1"/>
    <dgm:cxn modelId="{523A7860-B912-4CE0-B911-461BA433CB4D}" type="presParOf" srcId="{FD82C84E-127C-48BE-A500-73818725261C}" destId="{E4B50FCE-E66E-4BBD-9A6D-139F0470D45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F988A-BE0F-4932-B683-C6F7A9B43938}">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FEB9B-269C-4EB9-8406-F0D76A1FBFC8}">
      <dsp:nvSpPr>
        <dsp:cNvPr id="0" name=""/>
        <dsp:cNvSpPr/>
      </dsp:nvSpPr>
      <dsp:spPr>
        <a:xfrm>
          <a:off x="0" y="0"/>
          <a:ext cx="1022731"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Eğitim Merkezi</a:t>
          </a:r>
        </a:p>
      </dsp:txBody>
      <dsp:txXfrm>
        <a:off x="0" y="0"/>
        <a:ext cx="1022731" cy="1080000"/>
      </dsp:txXfrm>
    </dsp:sp>
    <dsp:sp modelId="{0E924BD3-550E-459C-BAEB-0197191875B2}">
      <dsp:nvSpPr>
        <dsp:cNvPr id="0" name=""/>
        <dsp:cNvSpPr/>
      </dsp:nvSpPr>
      <dsp:spPr>
        <a:xfrm>
          <a:off x="1099435" y="49042"/>
          <a:ext cx="4014219" cy="980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p>
      </dsp:txBody>
      <dsp:txXfrm>
        <a:off x="1099435" y="49042"/>
        <a:ext cx="4014219" cy="980859"/>
      </dsp:txXfrm>
    </dsp:sp>
    <dsp:sp modelId="{2C0539E7-9787-4802-85AF-619506D2A838}">
      <dsp:nvSpPr>
        <dsp:cNvPr id="0" name=""/>
        <dsp:cNvSpPr/>
      </dsp:nvSpPr>
      <dsp:spPr>
        <a:xfrm>
          <a:off x="1022731" y="1029902"/>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D7F3-1C9A-49EA-9D25-B00220AD7D4C}">
      <dsp:nvSpPr>
        <dsp:cNvPr id="0" name=""/>
        <dsp:cNvSpPr/>
      </dsp:nvSpPr>
      <dsp:spPr>
        <a:xfrm>
          <a:off x="0" y="0"/>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B1570B-A752-4D2A-A052-4AF3C23D02D6}">
      <dsp:nvSpPr>
        <dsp:cNvPr id="0" name=""/>
        <dsp:cNvSpPr/>
      </dsp:nvSpPr>
      <dsp:spPr>
        <a:xfrm>
          <a:off x="0" y="0"/>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Mesleki ve Teknik Anadolu Lisesi</a:t>
          </a:r>
          <a:endParaRPr lang="en-US" sz="1700" b="1" kern="1200" dirty="0"/>
        </a:p>
      </dsp:txBody>
      <dsp:txXfrm>
        <a:off x="0" y="0"/>
        <a:ext cx="1022731" cy="1867535"/>
      </dsp:txXfrm>
    </dsp:sp>
    <dsp:sp modelId="{1FFA5E3F-3C19-44C9-9D32-1F80356CAC60}">
      <dsp:nvSpPr>
        <dsp:cNvPr id="0" name=""/>
        <dsp:cNvSpPr/>
      </dsp:nvSpPr>
      <dsp:spPr>
        <a:xfrm>
          <a:off x="1099435" y="2918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Meslek Programı</a:t>
          </a:r>
          <a:endParaRPr lang="en-US" sz="2000" kern="1200"/>
        </a:p>
      </dsp:txBody>
      <dsp:txXfrm>
        <a:off x="1099435" y="29180"/>
        <a:ext cx="4014219" cy="583604"/>
      </dsp:txXfrm>
    </dsp:sp>
    <dsp:sp modelId="{2D9A6B75-F87B-448E-8017-85ADDB4780EC}">
      <dsp:nvSpPr>
        <dsp:cNvPr id="0" name=""/>
        <dsp:cNvSpPr/>
      </dsp:nvSpPr>
      <dsp:spPr>
        <a:xfrm>
          <a:off x="1022731" y="6127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9071E9-4ED0-40D2-81D9-A2FE0A58C734}">
      <dsp:nvSpPr>
        <dsp:cNvPr id="0" name=""/>
        <dsp:cNvSpPr/>
      </dsp:nvSpPr>
      <dsp:spPr>
        <a:xfrm>
          <a:off x="1099435" y="641965"/>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Teknik Programı</a:t>
          </a:r>
          <a:endParaRPr lang="en-US" sz="2000" kern="1200"/>
        </a:p>
      </dsp:txBody>
      <dsp:txXfrm>
        <a:off x="1099435" y="641965"/>
        <a:ext cx="4014219" cy="583604"/>
      </dsp:txXfrm>
    </dsp:sp>
    <dsp:sp modelId="{135C97D3-B3A6-4097-AD8C-B8E69C794A24}">
      <dsp:nvSpPr>
        <dsp:cNvPr id="0" name=""/>
        <dsp:cNvSpPr/>
      </dsp:nvSpPr>
      <dsp:spPr>
        <a:xfrm>
          <a:off x="1022731" y="122556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CEE731-33C1-4DD8-8950-BD5CC0F4DBD8}">
      <dsp:nvSpPr>
        <dsp:cNvPr id="0" name=""/>
        <dsp:cNvSpPr/>
      </dsp:nvSpPr>
      <dsp:spPr>
        <a:xfrm>
          <a:off x="1099435" y="1254750"/>
          <a:ext cx="4014219" cy="58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a:t>Ustalık Programı</a:t>
          </a:r>
          <a:endParaRPr lang="en-US" sz="2000" kern="1200" dirty="0"/>
        </a:p>
      </dsp:txBody>
      <dsp:txXfrm>
        <a:off x="1099435" y="1254750"/>
        <a:ext cx="4014219" cy="583604"/>
      </dsp:txXfrm>
    </dsp:sp>
    <dsp:sp modelId="{01FD90A0-C5F5-4CB0-ADE7-BAC6ABBAC5D9}">
      <dsp:nvSpPr>
        <dsp:cNvPr id="0" name=""/>
        <dsp:cNvSpPr/>
      </dsp:nvSpPr>
      <dsp:spPr>
        <a:xfrm>
          <a:off x="1022731" y="183835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5A2AA-E254-43FD-A623-C82E8D489042}">
      <dsp:nvSpPr>
        <dsp:cNvPr id="0" name=""/>
        <dsp:cNvSpPr/>
      </dsp:nvSpPr>
      <dsp:spPr>
        <a:xfrm>
          <a:off x="0" y="1867535"/>
          <a:ext cx="511365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B86DCD-DBB0-412D-AD30-DB9BE08C3C9F}">
      <dsp:nvSpPr>
        <dsp:cNvPr id="0" name=""/>
        <dsp:cNvSpPr/>
      </dsp:nvSpPr>
      <dsp:spPr>
        <a:xfrm>
          <a:off x="0" y="1867535"/>
          <a:ext cx="1022731" cy="186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tr-TR" sz="1700" b="1" kern="1200" dirty="0"/>
            <a:t>Çok Programlı Anadolu Lisesi</a:t>
          </a:r>
          <a:endParaRPr lang="en-US" sz="1700" b="1" kern="1200" dirty="0"/>
        </a:p>
      </dsp:txBody>
      <dsp:txXfrm>
        <a:off x="0" y="1867535"/>
        <a:ext cx="1022731" cy="1867535"/>
      </dsp:txXfrm>
    </dsp:sp>
    <dsp:sp modelId="{B7BFBF5C-CDEF-4F6A-A614-10200328E4F2}">
      <dsp:nvSpPr>
        <dsp:cNvPr id="0" name=""/>
        <dsp:cNvSpPr/>
      </dsp:nvSpPr>
      <dsp:spPr>
        <a:xfrm>
          <a:off x="1099435" y="188948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Mesleki ve Teknik Anadolu Lisesi</a:t>
          </a:r>
          <a:endParaRPr lang="en-US" sz="2000" kern="1200"/>
        </a:p>
      </dsp:txBody>
      <dsp:txXfrm>
        <a:off x="1099435" y="1889488"/>
        <a:ext cx="4014219" cy="439071"/>
      </dsp:txXfrm>
    </dsp:sp>
    <dsp:sp modelId="{62EB7D36-0906-4A5D-9D07-A0CD4AA4B086}">
      <dsp:nvSpPr>
        <dsp:cNvPr id="0" name=""/>
        <dsp:cNvSpPr/>
      </dsp:nvSpPr>
      <dsp:spPr>
        <a:xfrm>
          <a:off x="1022731" y="232855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8A897A-2038-477C-A5C4-0E91A50BDA6C}">
      <dsp:nvSpPr>
        <dsp:cNvPr id="0" name=""/>
        <dsp:cNvSpPr/>
      </dsp:nvSpPr>
      <dsp:spPr>
        <a:xfrm>
          <a:off x="1099435" y="235051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Lisesi</a:t>
          </a:r>
          <a:endParaRPr lang="en-US" sz="2000" kern="1200"/>
        </a:p>
      </dsp:txBody>
      <dsp:txXfrm>
        <a:off x="1099435" y="2350513"/>
        <a:ext cx="4014219" cy="439071"/>
      </dsp:txXfrm>
    </dsp:sp>
    <dsp:sp modelId="{879D250A-053D-47CF-9040-2654C2AE566E}">
      <dsp:nvSpPr>
        <dsp:cNvPr id="0" name=""/>
        <dsp:cNvSpPr/>
      </dsp:nvSpPr>
      <dsp:spPr>
        <a:xfrm>
          <a:off x="1022731" y="278958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ADDF46-0C64-4EC7-BE5E-4EB15D1507F6}">
      <dsp:nvSpPr>
        <dsp:cNvPr id="0" name=""/>
        <dsp:cNvSpPr/>
      </dsp:nvSpPr>
      <dsp:spPr>
        <a:xfrm>
          <a:off x="1099435" y="2811538"/>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Anadolu İmam-Hatip Lisesi</a:t>
          </a:r>
          <a:endParaRPr lang="en-US" sz="2000" kern="1200"/>
        </a:p>
      </dsp:txBody>
      <dsp:txXfrm>
        <a:off x="1099435" y="2811538"/>
        <a:ext cx="4014219" cy="439071"/>
      </dsp:txXfrm>
    </dsp:sp>
    <dsp:sp modelId="{89883A47-9455-4F54-A6B7-35E31BE66303}">
      <dsp:nvSpPr>
        <dsp:cNvPr id="0" name=""/>
        <dsp:cNvSpPr/>
      </dsp:nvSpPr>
      <dsp:spPr>
        <a:xfrm>
          <a:off x="1022731" y="3250609"/>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F21265-8905-49E5-9955-AE9C599CEF54}">
      <dsp:nvSpPr>
        <dsp:cNvPr id="0" name=""/>
        <dsp:cNvSpPr/>
      </dsp:nvSpPr>
      <dsp:spPr>
        <a:xfrm>
          <a:off x="1099435" y="3272563"/>
          <a:ext cx="4014219" cy="4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a:t>Ustalık Programı</a:t>
          </a:r>
          <a:endParaRPr lang="en-US" sz="2000" kern="1200"/>
        </a:p>
      </dsp:txBody>
      <dsp:txXfrm>
        <a:off x="1099435" y="3272563"/>
        <a:ext cx="4014219" cy="439071"/>
      </dsp:txXfrm>
    </dsp:sp>
    <dsp:sp modelId="{CDEE1F33-20FA-4810-A083-79E308617618}">
      <dsp:nvSpPr>
        <dsp:cNvPr id="0" name=""/>
        <dsp:cNvSpPr/>
      </dsp:nvSpPr>
      <dsp:spPr>
        <a:xfrm>
          <a:off x="1022731" y="3711634"/>
          <a:ext cx="409092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36A7-76BC-4EAF-BC77-1F9B256CB369}">
      <dsp:nvSpPr>
        <dsp:cNvPr id="0" name=""/>
        <dsp:cNvSpPr/>
      </dsp:nvSpPr>
      <dsp:spPr>
        <a:xfrm>
          <a:off x="7207" y="1401323"/>
          <a:ext cx="2726038" cy="1363019"/>
        </a:xfrm>
        <a:prstGeom prst="roundRect">
          <a:avLst>
            <a:gd name="adj" fmla="val 10000"/>
          </a:avLst>
        </a:prstGeom>
        <a:gradFill rotWithShape="0">
          <a:gsLst>
            <a:gs pos="0">
              <a:srgbClr val="2A99EC">
                <a:hueOff val="0"/>
                <a:satOff val="0"/>
                <a:lumOff val="0"/>
                <a:alphaOff val="0"/>
                <a:shade val="51000"/>
                <a:satMod val="130000"/>
              </a:srgbClr>
            </a:gs>
            <a:gs pos="80000">
              <a:srgbClr val="2A99EC">
                <a:hueOff val="0"/>
                <a:satOff val="0"/>
                <a:lumOff val="0"/>
                <a:alphaOff val="0"/>
                <a:shade val="93000"/>
                <a:satMod val="130000"/>
              </a:srgbClr>
            </a:gs>
            <a:gs pos="100000">
              <a:srgbClr val="2A99E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8. Sınıf	</a:t>
          </a:r>
          <a:endParaRPr lang="tr-TR" sz="3100" kern="1200" dirty="0">
            <a:solidFill>
              <a:srgbClr val="FFFFFF"/>
            </a:solidFill>
            <a:latin typeface="Arial"/>
            <a:ea typeface="+mn-ea"/>
            <a:cs typeface="+mn-cs"/>
          </a:endParaRPr>
        </a:p>
      </dsp:txBody>
      <dsp:txXfrm>
        <a:off x="47128" y="1441244"/>
        <a:ext cx="2646196" cy="1283177"/>
      </dsp:txXfrm>
    </dsp:sp>
    <dsp:sp modelId="{B40CACAF-5D02-4E42-9A00-2107B9771FFD}">
      <dsp:nvSpPr>
        <dsp:cNvPr id="0" name=""/>
        <dsp:cNvSpPr/>
      </dsp:nvSpPr>
      <dsp:spPr>
        <a:xfrm rot="18770822">
          <a:off x="2476728" y="1470246"/>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21802" y="1497161"/>
        <a:ext cx="0" cy="0"/>
      </dsp:txXfrm>
    </dsp:sp>
    <dsp:sp modelId="{CFC9F212-0618-4EA6-9AD4-DB5D51E56CF7}">
      <dsp:nvSpPr>
        <dsp:cNvPr id="0" name=""/>
        <dsp:cNvSpPr/>
      </dsp:nvSpPr>
      <dsp:spPr>
        <a:xfrm>
          <a:off x="3823660" y="225719"/>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Merkezi sınav</a:t>
          </a:r>
          <a:endParaRPr lang="tr-TR" sz="3100" kern="1200" dirty="0">
            <a:solidFill>
              <a:srgbClr val="FF0000"/>
            </a:solidFill>
            <a:latin typeface="Arial"/>
            <a:ea typeface="+mn-ea"/>
            <a:cs typeface="+mn-cs"/>
          </a:endParaRPr>
        </a:p>
      </dsp:txBody>
      <dsp:txXfrm>
        <a:off x="3863581" y="265640"/>
        <a:ext cx="2646196" cy="1283177"/>
      </dsp:txXfrm>
    </dsp:sp>
    <dsp:sp modelId="{076866B8-8C0E-4C0F-B5B7-9A34A27E2322}">
      <dsp:nvSpPr>
        <dsp:cNvPr id="0" name=""/>
        <dsp:cNvSpPr/>
      </dsp:nvSpPr>
      <dsp:spPr>
        <a:xfrm>
          <a:off x="6549699" y="882444"/>
          <a:ext cx="1090415" cy="49570"/>
        </a:xfrm>
        <a:custGeom>
          <a:avLst/>
          <a:gdLst/>
          <a:ahLst/>
          <a:cxnLst/>
          <a:rect l="0" t="0" r="0" b="0"/>
          <a:pathLst>
            <a:path>
              <a:moveTo>
                <a:pt x="0" y="24785"/>
              </a:moveTo>
              <a:lnTo>
                <a:pt x="1090415"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67646" y="879969"/>
        <a:ext cx="0" cy="0"/>
      </dsp:txXfrm>
    </dsp:sp>
    <dsp:sp modelId="{FAE274D9-F0D7-495C-8B0C-EC8E2EB5264E}">
      <dsp:nvSpPr>
        <dsp:cNvPr id="0" name=""/>
        <dsp:cNvSpPr/>
      </dsp:nvSpPr>
      <dsp:spPr>
        <a:xfrm>
          <a:off x="7640114" y="225719"/>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teknik programı</a:t>
          </a:r>
          <a:endParaRPr lang="tr-TR" sz="3100" kern="1200" dirty="0">
            <a:solidFill>
              <a:srgbClr val="FFFFFF"/>
            </a:solidFill>
            <a:latin typeface="Arial"/>
            <a:ea typeface="+mn-ea"/>
            <a:cs typeface="+mn-cs"/>
          </a:endParaRPr>
        </a:p>
      </dsp:txBody>
      <dsp:txXfrm>
        <a:off x="7680035" y="265640"/>
        <a:ext cx="2646196" cy="1283177"/>
      </dsp:txXfrm>
    </dsp:sp>
    <dsp:sp modelId="{D15441CE-FF78-46FF-9AC2-0003898D3D44}">
      <dsp:nvSpPr>
        <dsp:cNvPr id="0" name=""/>
        <dsp:cNvSpPr/>
      </dsp:nvSpPr>
      <dsp:spPr>
        <a:xfrm rot="2829178">
          <a:off x="2476728" y="2645850"/>
          <a:ext cx="1603449" cy="49570"/>
        </a:xfrm>
        <a:custGeom>
          <a:avLst/>
          <a:gdLst/>
          <a:ahLst/>
          <a:cxnLst/>
          <a:rect l="0" t="0" r="0" b="0"/>
          <a:pathLst>
            <a:path>
              <a:moveTo>
                <a:pt x="0" y="24785"/>
              </a:moveTo>
              <a:lnTo>
                <a:pt x="1603449" y="24785"/>
              </a:lnTo>
            </a:path>
          </a:pathLst>
        </a:custGeom>
        <a:noFill/>
        <a:ln w="25400" cap="flat" cmpd="sng" algn="ctr">
          <a:solidFill>
            <a:srgbClr val="DADADA">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3280582" y="2613985"/>
        <a:ext cx="0" cy="0"/>
      </dsp:txXfrm>
    </dsp:sp>
    <dsp:sp modelId="{CED97FE7-2414-454E-8ACF-457884326C7E}">
      <dsp:nvSpPr>
        <dsp:cNvPr id="0" name=""/>
        <dsp:cNvSpPr/>
      </dsp:nvSpPr>
      <dsp:spPr>
        <a:xfrm>
          <a:off x="3823660" y="2576927"/>
          <a:ext cx="2726038" cy="1363019"/>
        </a:xfrm>
        <a:prstGeom prst="roundRect">
          <a:avLst>
            <a:gd name="adj" fmla="val 10000"/>
          </a:avLst>
        </a:prstGeom>
        <a:gradFill rotWithShape="0">
          <a:gsLst>
            <a:gs pos="0">
              <a:srgbClr val="DADADA">
                <a:hueOff val="0"/>
                <a:satOff val="0"/>
                <a:lumOff val="0"/>
                <a:alphaOff val="0"/>
                <a:shade val="51000"/>
                <a:satMod val="130000"/>
              </a:srgbClr>
            </a:gs>
            <a:gs pos="80000">
              <a:srgbClr val="DADADA">
                <a:hueOff val="0"/>
                <a:satOff val="0"/>
                <a:lumOff val="0"/>
                <a:alphaOff val="0"/>
                <a:shade val="93000"/>
                <a:satMod val="130000"/>
              </a:srgbClr>
            </a:gs>
            <a:gs pos="100000">
              <a:srgbClr val="DADADA">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0000"/>
              </a:solidFill>
              <a:latin typeface="Arial"/>
              <a:ea typeface="+mn-ea"/>
              <a:cs typeface="+mn-cs"/>
            </a:rPr>
            <a:t>Mahalli Yerleştirme</a:t>
          </a:r>
          <a:endParaRPr lang="tr-TR" sz="3100" kern="1200" dirty="0">
            <a:solidFill>
              <a:srgbClr val="FF0000"/>
            </a:solidFill>
            <a:latin typeface="Arial"/>
            <a:ea typeface="+mn-ea"/>
            <a:cs typeface="+mn-cs"/>
          </a:endParaRPr>
        </a:p>
      </dsp:txBody>
      <dsp:txXfrm>
        <a:off x="3863581" y="2616848"/>
        <a:ext cx="2646196" cy="1283177"/>
      </dsp:txXfrm>
    </dsp:sp>
    <dsp:sp modelId="{64B84292-4E59-45ED-882C-1896324085AD}">
      <dsp:nvSpPr>
        <dsp:cNvPr id="0" name=""/>
        <dsp:cNvSpPr/>
      </dsp:nvSpPr>
      <dsp:spPr>
        <a:xfrm rot="19457599">
          <a:off x="6423481" y="2841784"/>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48053" y="2858902"/>
        <a:ext cx="0" cy="0"/>
      </dsp:txXfrm>
    </dsp:sp>
    <dsp:sp modelId="{A6AD5D28-13C2-4C61-B69E-957127C0C2C2}">
      <dsp:nvSpPr>
        <dsp:cNvPr id="0" name=""/>
        <dsp:cNvSpPr/>
      </dsp:nvSpPr>
      <dsp:spPr>
        <a:xfrm>
          <a:off x="7640114" y="1793191"/>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Anadolu meslek programı</a:t>
          </a:r>
          <a:endParaRPr lang="tr-TR" sz="3100" kern="1200" dirty="0">
            <a:solidFill>
              <a:srgbClr val="FFFFFF"/>
            </a:solidFill>
            <a:latin typeface="Arial"/>
            <a:ea typeface="+mn-ea"/>
            <a:cs typeface="+mn-cs"/>
          </a:endParaRPr>
        </a:p>
      </dsp:txBody>
      <dsp:txXfrm>
        <a:off x="7680035" y="1833112"/>
        <a:ext cx="2646196" cy="1283177"/>
      </dsp:txXfrm>
    </dsp:sp>
    <dsp:sp modelId="{8EDBEAB9-4869-48AC-BF3F-CD66020464C8}">
      <dsp:nvSpPr>
        <dsp:cNvPr id="0" name=""/>
        <dsp:cNvSpPr/>
      </dsp:nvSpPr>
      <dsp:spPr>
        <a:xfrm rot="2142401">
          <a:off x="6423481" y="3625520"/>
          <a:ext cx="1342850" cy="49570"/>
        </a:xfrm>
        <a:custGeom>
          <a:avLst/>
          <a:gdLst/>
          <a:ahLst/>
          <a:cxnLst/>
          <a:rect l="0" t="0" r="0" b="0"/>
          <a:pathLst>
            <a:path>
              <a:moveTo>
                <a:pt x="0" y="24785"/>
              </a:moveTo>
              <a:lnTo>
                <a:pt x="1342850" y="24785"/>
              </a:lnTo>
            </a:path>
          </a:pathLst>
        </a:custGeom>
        <a:noFill/>
        <a:ln w="25400" cap="flat" cmpd="sng" algn="ctr">
          <a:solidFill>
            <a:srgbClr val="DBCAAD">
              <a:hueOff val="0"/>
              <a:satOff val="0"/>
              <a:lumOff val="0"/>
              <a:alphaOff val="0"/>
            </a:srgb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solidFill>
              <a:srgbClr val="152A83">
                <a:hueOff val="0"/>
                <a:satOff val="0"/>
                <a:lumOff val="0"/>
                <a:alphaOff val="0"/>
              </a:srgbClr>
            </a:solidFill>
            <a:latin typeface="Arial"/>
            <a:ea typeface="+mn-ea"/>
            <a:cs typeface="+mn-cs"/>
          </a:endParaRPr>
        </a:p>
      </dsp:txBody>
      <dsp:txXfrm>
        <a:off x="7087239" y="3603452"/>
        <a:ext cx="0" cy="0"/>
      </dsp:txXfrm>
    </dsp:sp>
    <dsp:sp modelId="{14C71B0E-2B3D-46F9-BEDA-23501E5F81B0}">
      <dsp:nvSpPr>
        <dsp:cNvPr id="0" name=""/>
        <dsp:cNvSpPr/>
      </dsp:nvSpPr>
      <dsp:spPr>
        <a:xfrm>
          <a:off x="7640114" y="3360663"/>
          <a:ext cx="2726038" cy="1363019"/>
        </a:xfrm>
        <a:prstGeom prst="roundRect">
          <a:avLst>
            <a:gd name="adj" fmla="val 10000"/>
          </a:avLst>
        </a:prstGeom>
        <a:gradFill rotWithShape="0">
          <a:gsLst>
            <a:gs pos="0">
              <a:srgbClr val="DBCAAD">
                <a:hueOff val="0"/>
                <a:satOff val="0"/>
                <a:lumOff val="0"/>
                <a:alphaOff val="0"/>
                <a:shade val="51000"/>
                <a:satMod val="130000"/>
              </a:srgbClr>
            </a:gs>
            <a:gs pos="80000">
              <a:srgbClr val="DBCAAD">
                <a:hueOff val="0"/>
                <a:satOff val="0"/>
                <a:lumOff val="0"/>
                <a:alphaOff val="0"/>
                <a:shade val="93000"/>
                <a:satMod val="130000"/>
              </a:srgbClr>
            </a:gs>
            <a:gs pos="100000">
              <a:srgbClr val="DBCAAD">
                <a:hueOff val="0"/>
                <a:satOff val="0"/>
                <a:lumOff val="0"/>
                <a:alphaOff val="0"/>
                <a:shade val="94000"/>
                <a:satMod val="135000"/>
              </a:srgb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solidFill>
                <a:srgbClr val="FFFFFF"/>
              </a:solidFill>
              <a:latin typeface="Arial"/>
              <a:ea typeface="+mn-ea"/>
              <a:cs typeface="+mn-cs"/>
            </a:rPr>
            <a:t>Mesleki eğitim merkezi programı</a:t>
          </a:r>
          <a:endParaRPr lang="tr-TR" sz="3100" kern="1200" dirty="0">
            <a:solidFill>
              <a:srgbClr val="FFFFFF"/>
            </a:solidFill>
            <a:latin typeface="Arial"/>
            <a:ea typeface="+mn-ea"/>
            <a:cs typeface="+mn-cs"/>
          </a:endParaRPr>
        </a:p>
      </dsp:txBody>
      <dsp:txXfrm>
        <a:off x="7680035" y="3400584"/>
        <a:ext cx="2646196" cy="1283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50FCE-E66E-4BBD-9A6D-139F0470D45E}">
      <dsp:nvSpPr>
        <dsp:cNvPr id="0" name=""/>
        <dsp:cNvSpPr/>
      </dsp:nvSpPr>
      <dsp:spPr>
        <a:xfrm>
          <a:off x="0" y="808411"/>
          <a:ext cx="5325141" cy="2034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4503" tIns="354076" rIns="514503" bIns="120904"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t>https</a:t>
          </a:r>
          <a:r>
            <a:rPr lang="en-US" sz="1700" b="1" kern="1200" dirty="0" smtClean="0"/>
            <a:t>://</a:t>
          </a:r>
          <a:r>
            <a:rPr lang="tr-TR" sz="1700" b="1" kern="1200" dirty="0" smtClean="0"/>
            <a:t>https://siverekelcabirmtal.meb.k12.tr</a:t>
          </a:r>
          <a:r>
            <a:rPr lang="en-US" sz="1700" b="1" kern="1200" dirty="0" smtClean="0"/>
            <a:t> </a:t>
          </a:r>
          <a:endParaRPr lang="en-US" sz="1700" kern="1200" dirty="0"/>
        </a:p>
        <a:p>
          <a:pPr marL="171450" lvl="1" indent="-171450" algn="l" defTabSz="755650">
            <a:lnSpc>
              <a:spcPct val="90000"/>
            </a:lnSpc>
            <a:spcBef>
              <a:spcPct val="0"/>
            </a:spcBef>
            <a:spcAft>
              <a:spcPct val="15000"/>
            </a:spcAft>
            <a:buChar char="••"/>
          </a:pPr>
          <a:r>
            <a:rPr lang="tr-TR" sz="1700" b="1" kern="1200" dirty="0" smtClean="0"/>
            <a:t>206275@meb.k12.tr</a:t>
          </a:r>
          <a:endParaRPr lang="en-US" sz="1700" kern="1200" dirty="0"/>
        </a:p>
        <a:p>
          <a:pPr marL="171450" lvl="1" indent="-171450" algn="l" defTabSz="755650">
            <a:lnSpc>
              <a:spcPct val="90000"/>
            </a:lnSpc>
            <a:spcBef>
              <a:spcPct val="0"/>
            </a:spcBef>
            <a:spcAft>
              <a:spcPct val="15000"/>
            </a:spcAft>
            <a:buChar char="••"/>
          </a:pPr>
          <a:r>
            <a:rPr lang="tr-TR" sz="1700" b="1" kern="1200" dirty="0"/>
            <a:t>Varsa linkinizi yazınız</a:t>
          </a:r>
          <a:endParaRPr lang="en-US" sz="1700" kern="1200" dirty="0"/>
        </a:p>
        <a:p>
          <a:pPr marL="171450" lvl="1" indent="-171450" algn="l" defTabSz="755650">
            <a:lnSpc>
              <a:spcPct val="90000"/>
            </a:lnSpc>
            <a:spcBef>
              <a:spcPct val="0"/>
            </a:spcBef>
            <a:spcAft>
              <a:spcPct val="15000"/>
            </a:spcAft>
            <a:buChar char="••"/>
          </a:pPr>
          <a:r>
            <a:rPr lang="tr-TR" sz="1700" b="1" kern="1200" dirty="0"/>
            <a:t>Varsa linkinizi yazınız</a:t>
          </a:r>
          <a:endParaRPr lang="en-US" sz="1700" kern="1200" dirty="0"/>
        </a:p>
        <a:p>
          <a:pPr marL="171450" lvl="1" indent="-171450" algn="l" defTabSz="755650">
            <a:lnSpc>
              <a:spcPct val="90000"/>
            </a:lnSpc>
            <a:spcBef>
              <a:spcPct val="0"/>
            </a:spcBef>
            <a:spcAft>
              <a:spcPct val="15000"/>
            </a:spcAft>
            <a:buChar char="••"/>
          </a:pPr>
          <a:r>
            <a:rPr lang="tr-TR" sz="1700" b="1" kern="1200" dirty="0"/>
            <a:t>0414</a:t>
          </a:r>
          <a:r>
            <a:rPr lang="en-US" sz="1700" b="1" kern="1200" dirty="0"/>
            <a:t> -	</a:t>
          </a:r>
          <a:endParaRPr lang="en-US" sz="1700" kern="1200" dirty="0"/>
        </a:p>
      </dsp:txBody>
      <dsp:txXfrm>
        <a:off x="0" y="808411"/>
        <a:ext cx="5325141" cy="2034900"/>
      </dsp:txXfrm>
    </dsp:sp>
    <dsp:sp modelId="{CD6D768A-CFC7-4832-915E-F73C2B73B0F2}">
      <dsp:nvSpPr>
        <dsp:cNvPr id="0" name=""/>
        <dsp:cNvSpPr/>
      </dsp:nvSpPr>
      <dsp:spPr>
        <a:xfrm>
          <a:off x="276870" y="480481"/>
          <a:ext cx="4640472" cy="390007"/>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399" tIns="0" rIns="175399" bIns="0" numCol="1" spcCol="1270" anchor="ctr" anchorCtr="0">
          <a:noAutofit/>
        </a:bodyPr>
        <a:lstStyle/>
        <a:p>
          <a:pPr lvl="0" algn="l" defTabSz="755650">
            <a:lnSpc>
              <a:spcPct val="90000"/>
            </a:lnSpc>
            <a:spcBef>
              <a:spcPct val="0"/>
            </a:spcBef>
            <a:spcAft>
              <a:spcPct val="35000"/>
            </a:spcAft>
          </a:pPr>
          <a:r>
            <a:rPr lang="tr-TR" sz="1700" b="1" kern="1200" dirty="0" smtClean="0"/>
            <a:t>El Cabir </a:t>
          </a:r>
          <a:r>
            <a:rPr lang="en-US" sz="1700" b="1" kern="1200" dirty="0" err="1" smtClean="0"/>
            <a:t>Mesleki</a:t>
          </a:r>
          <a:r>
            <a:rPr lang="en-US" sz="1700" b="1" kern="1200" dirty="0" smtClean="0"/>
            <a:t> </a:t>
          </a:r>
          <a:r>
            <a:rPr lang="en-US" sz="1700" b="1" kern="1200" dirty="0" err="1"/>
            <a:t>ve</a:t>
          </a:r>
          <a:r>
            <a:rPr lang="en-US" sz="1700" b="1" kern="1200" dirty="0"/>
            <a:t> Teknik Anadolu </a:t>
          </a:r>
          <a:r>
            <a:rPr lang="en-US" sz="1700" b="1" kern="1200" dirty="0" err="1"/>
            <a:t>Lisesi</a:t>
          </a:r>
          <a:endParaRPr lang="en-US" sz="1700" kern="1200" dirty="0"/>
        </a:p>
      </dsp:txBody>
      <dsp:txXfrm>
        <a:off x="295909" y="499520"/>
        <a:ext cx="4602394" cy="3519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 xmlns:a16="http://schemas.microsoft.com/office/drawing/2014/main" id="{ABEE8DA0-15E4-7422-1987-F4E581670E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 xmlns:a16="http://schemas.microsoft.com/office/drawing/2014/main" id="{0E2C59B8-5337-8629-492A-31B90EB244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467A03-8561-4AB1-AAD5-68ED89204665}" type="datetimeFigureOut">
              <a:rPr lang="tr-TR" smtClean="0"/>
              <a:t>20.03.2024</a:t>
            </a:fld>
            <a:endParaRPr lang="tr-TR"/>
          </a:p>
        </p:txBody>
      </p:sp>
      <p:sp>
        <p:nvSpPr>
          <p:cNvPr id="4" name="Alt Bilgi Yer Tutucusu 3">
            <a:extLst>
              <a:ext uri="{FF2B5EF4-FFF2-40B4-BE49-F238E27FC236}">
                <a16:creationId xmlns="" xmlns:a16="http://schemas.microsoft.com/office/drawing/2014/main" id="{FACABC1D-1DF2-759D-5A0E-3E8D7533AC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 xmlns:a16="http://schemas.microsoft.com/office/drawing/2014/main" id="{B70767E0-15BE-242C-4E46-38A2061C0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32BA5A-5188-484C-81DE-454D9E771730}" type="slidenum">
              <a:rPr lang="tr-TR" smtClean="0"/>
              <a:t>‹#›</a:t>
            </a:fld>
            <a:endParaRPr lang="tr-TR"/>
          </a:p>
        </p:txBody>
      </p:sp>
    </p:spTree>
    <p:extLst>
      <p:ext uri="{BB962C8B-B14F-4D97-AF65-F5344CB8AC3E}">
        <p14:creationId xmlns:p14="http://schemas.microsoft.com/office/powerpoint/2010/main" val="241942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150D5-DB75-47F8-8DCF-525407A72D12}" type="datetimeFigureOut">
              <a:rPr lang="tr-TR" smtClean="0"/>
              <a:t>20.03.2024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A7FCF-02B2-47FC-A6C0-FB7610FA81E3}" type="slidenum">
              <a:rPr lang="tr-TR" smtClean="0"/>
              <a:t>‹#›</a:t>
            </a:fld>
            <a:endParaRPr lang="tr-TR"/>
          </a:p>
        </p:txBody>
      </p:sp>
    </p:spTree>
    <p:extLst>
      <p:ext uri="{BB962C8B-B14F-4D97-AF65-F5344CB8AC3E}">
        <p14:creationId xmlns:p14="http://schemas.microsoft.com/office/powerpoint/2010/main" val="382100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t>1</a:t>
            </a:fld>
            <a:endParaRPr lang="tr-TR"/>
          </a:p>
        </p:txBody>
      </p:sp>
    </p:spTree>
    <p:extLst>
      <p:ext uri="{BB962C8B-B14F-4D97-AF65-F5344CB8AC3E}">
        <p14:creationId xmlns:p14="http://schemas.microsoft.com/office/powerpoint/2010/main" val="103710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E8A7FCF-02B2-47FC-A6C0-FB7610FA81E3}" type="slidenum">
              <a:rPr lang="tr-TR" smtClean="0"/>
              <a:t>22</a:t>
            </a:fld>
            <a:endParaRPr lang="tr-TR"/>
          </a:p>
        </p:txBody>
      </p:sp>
    </p:spTree>
    <p:extLst>
      <p:ext uri="{BB962C8B-B14F-4D97-AF65-F5344CB8AC3E}">
        <p14:creationId xmlns:p14="http://schemas.microsoft.com/office/powerpoint/2010/main" val="339393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65066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3" name="Picture Placeholder 55"/>
          <p:cNvSpPr>
            <a:spLocks noGrp="1"/>
          </p:cNvSpPr>
          <p:nvPr>
            <p:ph type="pic" sz="quarter" idx="12"/>
          </p:nvPr>
        </p:nvSpPr>
        <p:spPr>
          <a:xfrm>
            <a:off x="99386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4" name="Picture Placeholder 52"/>
          <p:cNvSpPr>
            <a:spLocks noGrp="1"/>
          </p:cNvSpPr>
          <p:nvPr>
            <p:ph type="pic" sz="quarter" idx="11"/>
          </p:nvPr>
        </p:nvSpPr>
        <p:spPr>
          <a:xfrm>
            <a:off x="7220398" y="2633417"/>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6" name="Picture Placeholder 51"/>
          <p:cNvSpPr>
            <a:spLocks noGrp="1"/>
          </p:cNvSpPr>
          <p:nvPr>
            <p:ph type="pic" sz="quarter" idx="10"/>
          </p:nvPr>
        </p:nvSpPr>
        <p:spPr>
          <a:xfrm>
            <a:off x="4502598" y="2633416"/>
            <a:ext cx="1466336" cy="1505180"/>
          </a:xfrm>
          <a:custGeom>
            <a:avLst/>
            <a:gdLst>
              <a:gd name="connsiteX0" fmla="*/ 733168 w 1466336"/>
              <a:gd name="connsiteY0" fmla="*/ 0 h 1505180"/>
              <a:gd name="connsiteX1" fmla="*/ 1466336 w 1466336"/>
              <a:gd name="connsiteY1" fmla="*/ 752590 h 1505180"/>
              <a:gd name="connsiteX2" fmla="*/ 733168 w 1466336"/>
              <a:gd name="connsiteY2" fmla="*/ 1505180 h 1505180"/>
              <a:gd name="connsiteX3" fmla="*/ 0 w 1466336"/>
              <a:gd name="connsiteY3" fmla="*/ 752590 h 1505180"/>
              <a:gd name="connsiteX4" fmla="*/ 733168 w 1466336"/>
              <a:gd name="connsiteY4" fmla="*/ 0 h 1505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36" h="1505180">
                <a:moveTo>
                  <a:pt x="733168" y="0"/>
                </a:moveTo>
                <a:cubicBezTo>
                  <a:pt x="1138086" y="0"/>
                  <a:pt x="1466336" y="336946"/>
                  <a:pt x="1466336" y="752590"/>
                </a:cubicBezTo>
                <a:cubicBezTo>
                  <a:pt x="1466336" y="1168234"/>
                  <a:pt x="1138086" y="1505180"/>
                  <a:pt x="733168" y="1505180"/>
                </a:cubicBezTo>
                <a:cubicBezTo>
                  <a:pt x="328250" y="1505180"/>
                  <a:pt x="0" y="1168234"/>
                  <a:pt x="0" y="752590"/>
                </a:cubicBezTo>
                <a:cubicBezTo>
                  <a:pt x="0" y="336946"/>
                  <a:pt x="328250" y="0"/>
                  <a:pt x="733168" y="0"/>
                </a:cubicBezTo>
                <a:close/>
              </a:path>
            </a:pathLst>
          </a:custGeom>
        </p:spPr>
        <p:txBody>
          <a:bodyPr wrap="square">
            <a:noAutofit/>
          </a:bodyPr>
          <a:lstStyle/>
          <a:p>
            <a:endParaRPr lang="id-ID"/>
          </a:p>
        </p:txBody>
      </p:sp>
      <p:sp>
        <p:nvSpPr>
          <p:cNvPr id="5" name="Resim Yer Tutucusu 4">
            <a:extLst>
              <a:ext uri="{FF2B5EF4-FFF2-40B4-BE49-F238E27FC236}">
                <a16:creationId xmlns="" xmlns:a16="http://schemas.microsoft.com/office/drawing/2014/main" id="{5739AE47-0CF4-55FC-0799-FA4A2E43A30A}"/>
              </a:ext>
            </a:extLst>
          </p:cNvPr>
          <p:cNvSpPr>
            <a:spLocks noGrp="1"/>
          </p:cNvSpPr>
          <p:nvPr>
            <p:ph type="pic" sz="quarter" idx="13"/>
          </p:nvPr>
        </p:nvSpPr>
        <p:spPr>
          <a:xfrm>
            <a:off x="1892573" y="3386005"/>
            <a:ext cx="2343095" cy="2625911"/>
          </a:xfrm>
          <a:prstGeom prst="rect">
            <a:avLst/>
          </a:prstGeom>
        </p:spPr>
        <p:txBody>
          <a:bodyPr/>
          <a:lstStyle/>
          <a:p>
            <a:endParaRPr lang="tr-TR"/>
          </a:p>
        </p:txBody>
      </p:sp>
    </p:spTree>
    <p:extLst>
      <p:ext uri="{BB962C8B-B14F-4D97-AF65-F5344CB8AC3E}">
        <p14:creationId xmlns:p14="http://schemas.microsoft.com/office/powerpoint/2010/main" val="46450817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1450" y="2080829"/>
            <a:ext cx="5577709" cy="3524689"/>
          </a:xfrm>
          <a:custGeom>
            <a:avLst/>
            <a:gdLst>
              <a:gd name="connsiteX0" fmla="*/ 0 w 8229600"/>
              <a:gd name="connsiteY0" fmla="*/ 0 h 4435475"/>
              <a:gd name="connsiteX1" fmla="*/ 8229600 w 8229600"/>
              <a:gd name="connsiteY1" fmla="*/ 0 h 4435475"/>
              <a:gd name="connsiteX2" fmla="*/ 8229600 w 8229600"/>
              <a:gd name="connsiteY2" fmla="*/ 4435475 h 4435475"/>
              <a:gd name="connsiteX3" fmla="*/ 0 w 8229600"/>
              <a:gd name="connsiteY3" fmla="*/ 4435475 h 4435475"/>
            </a:gdLst>
            <a:ahLst/>
            <a:cxnLst>
              <a:cxn ang="0">
                <a:pos x="connsiteX0" y="connsiteY0"/>
              </a:cxn>
              <a:cxn ang="0">
                <a:pos x="connsiteX1" y="connsiteY1"/>
              </a:cxn>
              <a:cxn ang="0">
                <a:pos x="connsiteX2" y="connsiteY2"/>
              </a:cxn>
              <a:cxn ang="0">
                <a:pos x="connsiteX3" y="connsiteY3"/>
              </a:cxn>
            </a:cxnLst>
            <a:rect l="l" t="t" r="r" b="b"/>
            <a:pathLst>
              <a:path w="8229600" h="4435475">
                <a:moveTo>
                  <a:pt x="0" y="0"/>
                </a:moveTo>
                <a:lnTo>
                  <a:pt x="8229600" y="0"/>
                </a:lnTo>
                <a:lnTo>
                  <a:pt x="8229600" y="4435475"/>
                </a:lnTo>
                <a:lnTo>
                  <a:pt x="0" y="4435475"/>
                </a:lnTo>
                <a:close/>
              </a:path>
            </a:pathLst>
          </a:custGeom>
        </p:spPr>
        <p:txBody>
          <a:bodyPr wrap="square">
            <a:noAutofit/>
          </a:bodyPr>
          <a:lstStyle/>
          <a:p>
            <a:endParaRPr lang="en-US"/>
          </a:p>
        </p:txBody>
      </p:sp>
      <p:sp>
        <p:nvSpPr>
          <p:cNvPr id="7" name="Resim Yer Tutucusu 6">
            <a:extLst>
              <a:ext uri="{FF2B5EF4-FFF2-40B4-BE49-F238E27FC236}">
                <a16:creationId xmlns="" xmlns:a16="http://schemas.microsoft.com/office/drawing/2014/main" id="{3CEEB2A4-048C-B513-902B-6F5E0BE0241D}"/>
              </a:ext>
            </a:extLst>
          </p:cNvPr>
          <p:cNvSpPr>
            <a:spLocks noGrp="1"/>
          </p:cNvSpPr>
          <p:nvPr>
            <p:ph type="pic" sz="quarter" idx="11"/>
          </p:nvPr>
        </p:nvSpPr>
        <p:spPr>
          <a:xfrm>
            <a:off x="6096000" y="2080829"/>
            <a:ext cx="3155950" cy="2543175"/>
          </a:xfrm>
          <a:prstGeom prst="rect">
            <a:avLst/>
          </a:prstGeom>
          <a:effectLst>
            <a:outerShdw blurRad="50800" dist="50800" dir="5400000" sx="4000" sy="4000" algn="ctr" rotWithShape="0">
              <a:srgbClr val="000000">
                <a:alpha val="41000"/>
              </a:srgbClr>
            </a:outerShdw>
          </a:effectLst>
        </p:spPr>
        <p:txBody>
          <a:bodyPr/>
          <a:lstStyle/>
          <a:p>
            <a:endParaRPr lang="tr-TR"/>
          </a:p>
        </p:txBody>
      </p:sp>
    </p:spTree>
    <p:extLst>
      <p:ext uri="{BB962C8B-B14F-4D97-AF65-F5344CB8AC3E}">
        <p14:creationId xmlns:p14="http://schemas.microsoft.com/office/powerpoint/2010/main" val="3624264732"/>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280" name="Picture Placeholder 554"/>
          <p:cNvSpPr>
            <a:spLocks noGrp="1"/>
          </p:cNvSpPr>
          <p:nvPr>
            <p:ph type="pic" sz="quarter" idx="12"/>
          </p:nvPr>
        </p:nvSpPr>
        <p:spPr>
          <a:xfrm>
            <a:off x="5333560" y="3181351"/>
            <a:ext cx="4581525" cy="2862262"/>
          </a:xfrm>
          <a:prstGeom prst="rect">
            <a:avLst/>
          </a:prstGeom>
        </p:spPr>
      </p:sp>
    </p:spTree>
    <p:extLst>
      <p:ext uri="{BB962C8B-B14F-4D97-AF65-F5344CB8AC3E}">
        <p14:creationId xmlns:p14="http://schemas.microsoft.com/office/powerpoint/2010/main" val="25742105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3" name="Picture Placeholder 46"/>
          <p:cNvSpPr>
            <a:spLocks noGrp="1"/>
          </p:cNvSpPr>
          <p:nvPr>
            <p:ph type="pic" sz="quarter" idx="10"/>
          </p:nvPr>
        </p:nvSpPr>
        <p:spPr>
          <a:xfrm>
            <a:off x="4694351" y="548404"/>
            <a:ext cx="5680528" cy="5355626"/>
          </a:xfrm>
          <a:custGeom>
            <a:avLst/>
            <a:gdLst>
              <a:gd name="connsiteX0" fmla="*/ 3842285 w 5680528"/>
              <a:gd name="connsiteY0" fmla="*/ 0 h 5355626"/>
              <a:gd name="connsiteX1" fmla="*/ 5680528 w 5680528"/>
              <a:gd name="connsiteY1" fmla="*/ 2871883 h 5355626"/>
              <a:gd name="connsiteX2" fmla="*/ 1904918 w 5680528"/>
              <a:gd name="connsiteY2" fmla="*/ 5355626 h 5355626"/>
              <a:gd name="connsiteX3" fmla="*/ 0 w 5680528"/>
              <a:gd name="connsiteY3" fmla="*/ 2496444 h 5355626"/>
            </a:gdLst>
            <a:ahLst/>
            <a:cxnLst>
              <a:cxn ang="0">
                <a:pos x="connsiteX0" y="connsiteY0"/>
              </a:cxn>
              <a:cxn ang="0">
                <a:pos x="connsiteX1" y="connsiteY1"/>
              </a:cxn>
              <a:cxn ang="0">
                <a:pos x="connsiteX2" y="connsiteY2"/>
              </a:cxn>
              <a:cxn ang="0">
                <a:pos x="connsiteX3" y="connsiteY3"/>
              </a:cxn>
            </a:cxnLst>
            <a:rect l="l" t="t" r="r" b="b"/>
            <a:pathLst>
              <a:path w="5680528" h="5355626">
                <a:moveTo>
                  <a:pt x="3842285" y="0"/>
                </a:moveTo>
                <a:lnTo>
                  <a:pt x="5680528" y="2871883"/>
                </a:lnTo>
                <a:lnTo>
                  <a:pt x="1904918" y="5355626"/>
                </a:lnTo>
                <a:lnTo>
                  <a:pt x="0" y="2496444"/>
                </a:lnTo>
                <a:close/>
              </a:path>
            </a:pathLst>
          </a:custGeom>
        </p:spPr>
        <p:txBody>
          <a:bodyPr wrap="square">
            <a:noAutofit/>
          </a:bodyPr>
          <a:lstStyle/>
          <a:p>
            <a:endParaRPr lang="en-US"/>
          </a:p>
        </p:txBody>
      </p:sp>
    </p:spTree>
    <p:extLst>
      <p:ext uri="{BB962C8B-B14F-4D97-AF65-F5344CB8AC3E}">
        <p14:creationId xmlns:p14="http://schemas.microsoft.com/office/powerpoint/2010/main" val="1305110216"/>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rot="19680000">
            <a:off x="356262" y="-3033867"/>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
        <p:nvSpPr>
          <p:cNvPr id="5" name="Picture Placeholder 3"/>
          <p:cNvSpPr>
            <a:spLocks noGrp="1"/>
          </p:cNvSpPr>
          <p:nvPr>
            <p:ph type="pic" sz="quarter" idx="10"/>
          </p:nvPr>
        </p:nvSpPr>
        <p:spPr>
          <a:xfrm rot="19680000">
            <a:off x="-980791" y="2714276"/>
            <a:ext cx="3451376" cy="6070763"/>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10332 w 3419065"/>
              <a:gd name="connsiteY0" fmla="*/ 0 h 6075026"/>
              <a:gd name="connsiteX1" fmla="*/ 3419065 w 3419065"/>
              <a:gd name="connsiteY1" fmla="*/ 31309 h 6075026"/>
              <a:gd name="connsiteX2" fmla="*/ 3389410 w 3419065"/>
              <a:gd name="connsiteY2" fmla="*/ 6063695 h 6075026"/>
              <a:gd name="connsiteX3" fmla="*/ 0 w 3419065"/>
              <a:gd name="connsiteY3" fmla="*/ 6075026 h 6075026"/>
              <a:gd name="connsiteX4" fmla="*/ 10332 w 3419065"/>
              <a:gd name="connsiteY4" fmla="*/ 0 h 6075026"/>
              <a:gd name="connsiteX0" fmla="*/ 42643 w 3451376"/>
              <a:gd name="connsiteY0" fmla="*/ 0 h 6063695"/>
              <a:gd name="connsiteX1" fmla="*/ 3451376 w 3451376"/>
              <a:gd name="connsiteY1" fmla="*/ 31309 h 6063695"/>
              <a:gd name="connsiteX2" fmla="*/ 3421721 w 3451376"/>
              <a:gd name="connsiteY2" fmla="*/ 6063695 h 6063695"/>
              <a:gd name="connsiteX3" fmla="*/ 0 w 3451376"/>
              <a:gd name="connsiteY3" fmla="*/ 6054836 h 6063695"/>
              <a:gd name="connsiteX4" fmla="*/ 42643 w 3451376"/>
              <a:gd name="connsiteY4" fmla="*/ 0 h 6063695"/>
              <a:gd name="connsiteX0" fmla="*/ 42643 w 3451376"/>
              <a:gd name="connsiteY0" fmla="*/ 0 h 6079850"/>
              <a:gd name="connsiteX1" fmla="*/ 3451376 w 3451376"/>
              <a:gd name="connsiteY1" fmla="*/ 31309 h 6079850"/>
              <a:gd name="connsiteX2" fmla="*/ 3411626 w 3451376"/>
              <a:gd name="connsiteY2" fmla="*/ 6079850 h 6079850"/>
              <a:gd name="connsiteX3" fmla="*/ 0 w 3451376"/>
              <a:gd name="connsiteY3" fmla="*/ 6054836 h 6079850"/>
              <a:gd name="connsiteX4" fmla="*/ 42643 w 3451376"/>
              <a:gd name="connsiteY4" fmla="*/ 0 h 6079850"/>
              <a:gd name="connsiteX0" fmla="*/ 42643 w 3451376"/>
              <a:gd name="connsiteY0" fmla="*/ 0 h 6070763"/>
              <a:gd name="connsiteX1" fmla="*/ 3451376 w 3451376"/>
              <a:gd name="connsiteY1" fmla="*/ 31309 h 6070763"/>
              <a:gd name="connsiteX2" fmla="*/ 3406072 w 3451376"/>
              <a:gd name="connsiteY2" fmla="*/ 6070763 h 6070763"/>
              <a:gd name="connsiteX3" fmla="*/ 0 w 3451376"/>
              <a:gd name="connsiteY3" fmla="*/ 6054836 h 6070763"/>
              <a:gd name="connsiteX4" fmla="*/ 42643 w 3451376"/>
              <a:gd name="connsiteY4" fmla="*/ 0 h 607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376" h="6070763">
                <a:moveTo>
                  <a:pt x="42643" y="0"/>
                </a:moveTo>
                <a:lnTo>
                  <a:pt x="3451376" y="31309"/>
                </a:lnTo>
                <a:lnTo>
                  <a:pt x="3406072" y="6070763"/>
                </a:lnTo>
                <a:lnTo>
                  <a:pt x="0" y="6054836"/>
                </a:lnTo>
                <a:cubicBezTo>
                  <a:pt x="8156" y="4040260"/>
                  <a:pt x="34487" y="2014576"/>
                  <a:pt x="42643" y="0"/>
                </a:cubicBezTo>
                <a:close/>
              </a:path>
            </a:pathLst>
          </a:custGeom>
        </p:spPr>
        <p:txBody>
          <a:bodyPr/>
          <a:lstStyle/>
          <a:p>
            <a:endParaRPr lang="id-ID"/>
          </a:p>
        </p:txBody>
      </p:sp>
      <p:sp>
        <p:nvSpPr>
          <p:cNvPr id="6" name="Picture Placeholder 3"/>
          <p:cNvSpPr>
            <a:spLocks noGrp="1"/>
          </p:cNvSpPr>
          <p:nvPr>
            <p:ph type="pic" sz="quarter" idx="12"/>
          </p:nvPr>
        </p:nvSpPr>
        <p:spPr>
          <a:xfrm rot="19680000">
            <a:off x="4742852" y="4065884"/>
            <a:ext cx="3448852" cy="6067734"/>
          </a:xfrm>
          <a:custGeom>
            <a:avLst/>
            <a:gdLst>
              <a:gd name="connsiteX0" fmla="*/ 0 w 3514408"/>
              <a:gd name="connsiteY0" fmla="*/ 0 h 6440281"/>
              <a:gd name="connsiteX1" fmla="*/ 3514408 w 3514408"/>
              <a:gd name="connsiteY1" fmla="*/ 0 h 6440281"/>
              <a:gd name="connsiteX2" fmla="*/ 3514408 w 3514408"/>
              <a:gd name="connsiteY2" fmla="*/ 6440281 h 6440281"/>
              <a:gd name="connsiteX3" fmla="*/ 0 w 3514408"/>
              <a:gd name="connsiteY3" fmla="*/ 6440281 h 6440281"/>
              <a:gd name="connsiteX4" fmla="*/ 0 w 3514408"/>
              <a:gd name="connsiteY4" fmla="*/ 0 h 6440281"/>
              <a:gd name="connsiteX0" fmla="*/ 119812 w 3514408"/>
              <a:gd name="connsiteY0" fmla="*/ 0 h 6440292"/>
              <a:gd name="connsiteX1" fmla="*/ 3514408 w 3514408"/>
              <a:gd name="connsiteY1" fmla="*/ 11 h 6440292"/>
              <a:gd name="connsiteX2" fmla="*/ 3514408 w 3514408"/>
              <a:gd name="connsiteY2" fmla="*/ 6440292 h 6440292"/>
              <a:gd name="connsiteX3" fmla="*/ 0 w 3514408"/>
              <a:gd name="connsiteY3" fmla="*/ 6440292 h 6440292"/>
              <a:gd name="connsiteX4" fmla="*/ 119812 w 3514408"/>
              <a:gd name="connsiteY4" fmla="*/ 0 h 6440292"/>
              <a:gd name="connsiteX0" fmla="*/ 0 w 3394596"/>
              <a:gd name="connsiteY0" fmla="*/ 0 h 6440292"/>
              <a:gd name="connsiteX1" fmla="*/ 3394596 w 3394596"/>
              <a:gd name="connsiteY1" fmla="*/ 11 h 6440292"/>
              <a:gd name="connsiteX2" fmla="*/ 3394596 w 3394596"/>
              <a:gd name="connsiteY2" fmla="*/ 6440292 h 6440292"/>
              <a:gd name="connsiteX3" fmla="*/ 12075 w 3394596"/>
              <a:gd name="connsiteY3" fmla="*/ 6013535 h 6440292"/>
              <a:gd name="connsiteX4" fmla="*/ 0 w 3394596"/>
              <a:gd name="connsiteY4" fmla="*/ 0 h 6440292"/>
              <a:gd name="connsiteX0" fmla="*/ 0 w 3394596"/>
              <a:gd name="connsiteY0" fmla="*/ 0 h 6032397"/>
              <a:gd name="connsiteX1" fmla="*/ 3394596 w 3394596"/>
              <a:gd name="connsiteY1" fmla="*/ 11 h 6032397"/>
              <a:gd name="connsiteX2" fmla="*/ 3364941 w 3394596"/>
              <a:gd name="connsiteY2" fmla="*/ 6032397 h 6032397"/>
              <a:gd name="connsiteX3" fmla="*/ 12075 w 3394596"/>
              <a:gd name="connsiteY3" fmla="*/ 6013535 h 6032397"/>
              <a:gd name="connsiteX4" fmla="*/ 0 w 3394596"/>
              <a:gd name="connsiteY4" fmla="*/ 0 h 6032397"/>
              <a:gd name="connsiteX0" fmla="*/ 24469 w 3419065"/>
              <a:gd name="connsiteY0" fmla="*/ 0 h 6043728"/>
              <a:gd name="connsiteX1" fmla="*/ 3419065 w 3419065"/>
              <a:gd name="connsiteY1" fmla="*/ 11 h 6043728"/>
              <a:gd name="connsiteX2" fmla="*/ 3389410 w 3419065"/>
              <a:gd name="connsiteY2" fmla="*/ 6032397 h 6043728"/>
              <a:gd name="connsiteX3" fmla="*/ 0 w 3419065"/>
              <a:gd name="connsiteY3" fmla="*/ 6043728 h 6043728"/>
              <a:gd name="connsiteX4" fmla="*/ 24469 w 3419065"/>
              <a:gd name="connsiteY4" fmla="*/ 0 h 6043728"/>
              <a:gd name="connsiteX0" fmla="*/ 46685 w 3441281"/>
              <a:gd name="connsiteY0" fmla="*/ 0 h 6032397"/>
              <a:gd name="connsiteX1" fmla="*/ 3441281 w 3441281"/>
              <a:gd name="connsiteY1" fmla="*/ 11 h 6032397"/>
              <a:gd name="connsiteX2" fmla="*/ 3411626 w 3441281"/>
              <a:gd name="connsiteY2" fmla="*/ 6032397 h 6032397"/>
              <a:gd name="connsiteX3" fmla="*/ 0 w 3441281"/>
              <a:gd name="connsiteY3" fmla="*/ 6007384 h 6032397"/>
              <a:gd name="connsiteX4" fmla="*/ 46685 w 3441281"/>
              <a:gd name="connsiteY4" fmla="*/ 0 h 6032397"/>
              <a:gd name="connsiteX0" fmla="*/ 54256 w 3448852"/>
              <a:gd name="connsiteY0" fmla="*/ 0 h 6032397"/>
              <a:gd name="connsiteX1" fmla="*/ 3448852 w 3448852"/>
              <a:gd name="connsiteY1" fmla="*/ 11 h 6032397"/>
              <a:gd name="connsiteX2" fmla="*/ 3419197 w 3448852"/>
              <a:gd name="connsiteY2" fmla="*/ 6032397 h 6032397"/>
              <a:gd name="connsiteX3" fmla="*/ 0 w 3448852"/>
              <a:gd name="connsiteY3" fmla="*/ 6019500 h 6032397"/>
              <a:gd name="connsiteX4" fmla="*/ 54256 w 3448852"/>
              <a:gd name="connsiteY4" fmla="*/ 0 h 6032397"/>
              <a:gd name="connsiteX0" fmla="*/ 42642 w 3448852"/>
              <a:gd name="connsiteY0" fmla="*/ 0 h 6067734"/>
              <a:gd name="connsiteX1" fmla="*/ 3448852 w 3448852"/>
              <a:gd name="connsiteY1" fmla="*/ 35348 h 6067734"/>
              <a:gd name="connsiteX2" fmla="*/ 3419197 w 3448852"/>
              <a:gd name="connsiteY2" fmla="*/ 6067734 h 6067734"/>
              <a:gd name="connsiteX3" fmla="*/ 0 w 3448852"/>
              <a:gd name="connsiteY3" fmla="*/ 6054837 h 6067734"/>
              <a:gd name="connsiteX4" fmla="*/ 42642 w 3448852"/>
              <a:gd name="connsiteY4" fmla="*/ 0 h 6067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852" h="6067734">
                <a:moveTo>
                  <a:pt x="42642" y="0"/>
                </a:moveTo>
                <a:lnTo>
                  <a:pt x="3448852" y="35348"/>
                </a:lnTo>
                <a:lnTo>
                  <a:pt x="3419197" y="6067734"/>
                </a:lnTo>
                <a:lnTo>
                  <a:pt x="0" y="6054837"/>
                </a:lnTo>
                <a:cubicBezTo>
                  <a:pt x="8156" y="4040261"/>
                  <a:pt x="34486" y="2014576"/>
                  <a:pt x="42642" y="0"/>
                </a:cubicBezTo>
                <a:close/>
              </a:path>
            </a:pathLst>
          </a:custGeom>
        </p:spPr>
        <p:txBody>
          <a:bodyPr/>
          <a:lstStyle/>
          <a:p>
            <a:endParaRPr lang="id-ID"/>
          </a:p>
        </p:txBody>
      </p:sp>
    </p:spTree>
    <p:extLst>
      <p:ext uri="{BB962C8B-B14F-4D97-AF65-F5344CB8AC3E}">
        <p14:creationId xmlns:p14="http://schemas.microsoft.com/office/powerpoint/2010/main" val="17926097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55277" y="1128713"/>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84892374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13880" y="164306"/>
            <a:ext cx="8098506" cy="6529388"/>
          </a:xfrm>
          <a:custGeom>
            <a:avLst/>
            <a:gdLst>
              <a:gd name="connsiteX0" fmla="*/ 0 w 8098506"/>
              <a:gd name="connsiteY0" fmla="*/ 0 h 6529388"/>
              <a:gd name="connsiteX1" fmla="*/ 8098506 w 8098506"/>
              <a:gd name="connsiteY1" fmla="*/ 0 h 6529388"/>
              <a:gd name="connsiteX2" fmla="*/ 8098506 w 8098506"/>
              <a:gd name="connsiteY2" fmla="*/ 6529388 h 6529388"/>
              <a:gd name="connsiteX3" fmla="*/ 0 w 8098506"/>
              <a:gd name="connsiteY3" fmla="*/ 6529388 h 6529388"/>
            </a:gdLst>
            <a:ahLst/>
            <a:cxnLst>
              <a:cxn ang="0">
                <a:pos x="connsiteX0" y="connsiteY0"/>
              </a:cxn>
              <a:cxn ang="0">
                <a:pos x="connsiteX1" y="connsiteY1"/>
              </a:cxn>
              <a:cxn ang="0">
                <a:pos x="connsiteX2" y="connsiteY2"/>
              </a:cxn>
              <a:cxn ang="0">
                <a:pos x="connsiteX3" y="connsiteY3"/>
              </a:cxn>
            </a:cxnLst>
            <a:rect l="l" t="t" r="r" b="b"/>
            <a:pathLst>
              <a:path w="8098506" h="6529388">
                <a:moveTo>
                  <a:pt x="0" y="0"/>
                </a:moveTo>
                <a:lnTo>
                  <a:pt x="8098506" y="0"/>
                </a:lnTo>
                <a:lnTo>
                  <a:pt x="8098506" y="6529388"/>
                </a:lnTo>
                <a:lnTo>
                  <a:pt x="0" y="6529388"/>
                </a:lnTo>
                <a:close/>
              </a:path>
            </a:pathLst>
          </a:custGeom>
        </p:spPr>
        <p:txBody>
          <a:bodyPr wrap="square">
            <a:noAutofit/>
          </a:bodyPr>
          <a:lstStyle/>
          <a:p>
            <a:endParaRPr lang="en-US"/>
          </a:p>
        </p:txBody>
      </p:sp>
      <p:sp>
        <p:nvSpPr>
          <p:cNvPr id="4" name="Dikdörtgen 3">
            <a:extLst>
              <a:ext uri="{FF2B5EF4-FFF2-40B4-BE49-F238E27FC236}">
                <a16:creationId xmlns="" xmlns:a16="http://schemas.microsoft.com/office/drawing/2014/main" id="{BFFC8DD4-D4AB-51BF-E7C5-C4210EB3AEC1}"/>
              </a:ext>
            </a:extLst>
          </p:cNvPr>
          <p:cNvSpPr/>
          <p:nvPr userDrawn="1"/>
        </p:nvSpPr>
        <p:spPr>
          <a:xfrm>
            <a:off x="398552" y="1069957"/>
            <a:ext cx="11394896" cy="57880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0024827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250617" y="2835370"/>
            <a:ext cx="3619496" cy="3624498"/>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86095138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Picture Placeholder 1806"/>
          <p:cNvSpPr>
            <a:spLocks noGrp="1"/>
          </p:cNvSpPr>
          <p:nvPr>
            <p:ph type="pic" sz="quarter" idx="10"/>
          </p:nvPr>
        </p:nvSpPr>
        <p:spPr>
          <a:xfrm>
            <a:off x="145143" y="138113"/>
            <a:ext cx="5017700" cy="6567488"/>
          </a:xfrm>
          <a:prstGeom prst="rect">
            <a:avLst/>
          </a:prstGeom>
        </p:spPr>
      </p:sp>
    </p:spTree>
    <p:extLst>
      <p:ext uri="{BB962C8B-B14F-4D97-AF65-F5344CB8AC3E}">
        <p14:creationId xmlns:p14="http://schemas.microsoft.com/office/powerpoint/2010/main" val="79031523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Picture Placeholder 1948"/>
          <p:cNvSpPr>
            <a:spLocks noGrp="1"/>
          </p:cNvSpPr>
          <p:nvPr>
            <p:ph type="pic" sz="quarter" idx="10"/>
          </p:nvPr>
        </p:nvSpPr>
        <p:spPr>
          <a:xfrm>
            <a:off x="7793499" y="138113"/>
            <a:ext cx="4220310" cy="4813715"/>
          </a:xfrm>
          <a:prstGeom prst="rect">
            <a:avLst/>
          </a:prstGeom>
        </p:spPr>
      </p:sp>
    </p:spTree>
    <p:extLst>
      <p:ext uri="{BB962C8B-B14F-4D97-AF65-F5344CB8AC3E}">
        <p14:creationId xmlns:p14="http://schemas.microsoft.com/office/powerpoint/2010/main" val="87748866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7" name="Picture Placeholder 26"/>
          <p:cNvSpPr>
            <a:spLocks noGrp="1"/>
          </p:cNvSpPr>
          <p:nvPr>
            <p:ph type="pic" sz="quarter" idx="12"/>
          </p:nvPr>
        </p:nvSpPr>
        <p:spPr>
          <a:xfrm>
            <a:off x="4978096" y="5415004"/>
            <a:ext cx="5645967" cy="1308529"/>
          </a:xfrm>
          <a:custGeom>
            <a:avLst/>
            <a:gdLst>
              <a:gd name="connsiteX0" fmla="*/ 4351255 w 5645967"/>
              <a:gd name="connsiteY0" fmla="*/ 13817 h 1308529"/>
              <a:gd name="connsiteX1" fmla="*/ 5645967 w 5645967"/>
              <a:gd name="connsiteY1" fmla="*/ 13817 h 1308529"/>
              <a:gd name="connsiteX2" fmla="*/ 5645967 w 5645967"/>
              <a:gd name="connsiteY2" fmla="*/ 1308529 h 1308529"/>
              <a:gd name="connsiteX3" fmla="*/ 4351255 w 5645967"/>
              <a:gd name="connsiteY3" fmla="*/ 1308529 h 1308529"/>
              <a:gd name="connsiteX4" fmla="*/ 2900836 w 5645967"/>
              <a:gd name="connsiteY4" fmla="*/ 0 h 1308529"/>
              <a:gd name="connsiteX5" fmla="*/ 4209365 w 5645967"/>
              <a:gd name="connsiteY5" fmla="*/ 0 h 1308529"/>
              <a:gd name="connsiteX6" fmla="*/ 4209365 w 5645967"/>
              <a:gd name="connsiteY6" fmla="*/ 1308529 h 1308529"/>
              <a:gd name="connsiteX7" fmla="*/ 2900836 w 5645967"/>
              <a:gd name="connsiteY7" fmla="*/ 1308529 h 1308529"/>
              <a:gd name="connsiteX8" fmla="*/ 1450418 w 5645967"/>
              <a:gd name="connsiteY8" fmla="*/ 0 h 1308529"/>
              <a:gd name="connsiteX9" fmla="*/ 2758947 w 5645967"/>
              <a:gd name="connsiteY9" fmla="*/ 0 h 1308529"/>
              <a:gd name="connsiteX10" fmla="*/ 2758947 w 5645967"/>
              <a:gd name="connsiteY10" fmla="*/ 1308529 h 1308529"/>
              <a:gd name="connsiteX11" fmla="*/ 1450418 w 5645967"/>
              <a:gd name="connsiteY11" fmla="*/ 1308529 h 1308529"/>
              <a:gd name="connsiteX12" fmla="*/ 0 w 5645967"/>
              <a:gd name="connsiteY12" fmla="*/ 0 h 1308529"/>
              <a:gd name="connsiteX13" fmla="*/ 1308529 w 5645967"/>
              <a:gd name="connsiteY13" fmla="*/ 0 h 1308529"/>
              <a:gd name="connsiteX14" fmla="*/ 1308529 w 5645967"/>
              <a:gd name="connsiteY14" fmla="*/ 1308529 h 1308529"/>
              <a:gd name="connsiteX15" fmla="*/ 0 w 5645967"/>
              <a:gd name="connsiteY15" fmla="*/ 1308529 h 130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45967" h="1308529">
                <a:moveTo>
                  <a:pt x="4351255" y="13817"/>
                </a:moveTo>
                <a:lnTo>
                  <a:pt x="5645967" y="13817"/>
                </a:lnTo>
                <a:lnTo>
                  <a:pt x="5645967" y="1308529"/>
                </a:lnTo>
                <a:lnTo>
                  <a:pt x="4351255" y="1308529"/>
                </a:lnTo>
                <a:close/>
                <a:moveTo>
                  <a:pt x="2900836" y="0"/>
                </a:moveTo>
                <a:lnTo>
                  <a:pt x="4209365" y="0"/>
                </a:lnTo>
                <a:lnTo>
                  <a:pt x="4209365" y="1308529"/>
                </a:lnTo>
                <a:lnTo>
                  <a:pt x="2900836" y="1308529"/>
                </a:lnTo>
                <a:close/>
                <a:moveTo>
                  <a:pt x="1450418" y="0"/>
                </a:moveTo>
                <a:lnTo>
                  <a:pt x="2758947" y="0"/>
                </a:lnTo>
                <a:lnTo>
                  <a:pt x="2758947" y="1308529"/>
                </a:lnTo>
                <a:lnTo>
                  <a:pt x="1450418" y="1308529"/>
                </a:lnTo>
                <a:close/>
                <a:moveTo>
                  <a:pt x="0" y="0"/>
                </a:moveTo>
                <a:lnTo>
                  <a:pt x="1308529" y="0"/>
                </a:lnTo>
                <a:lnTo>
                  <a:pt x="1308529" y="1308529"/>
                </a:lnTo>
                <a:lnTo>
                  <a:pt x="0" y="1308529"/>
                </a:lnTo>
                <a:close/>
              </a:path>
            </a:pathLst>
          </a:custGeom>
        </p:spPr>
      </p:sp>
      <p:sp>
        <p:nvSpPr>
          <p:cNvPr id="24" name="Picture Placeholder 23"/>
          <p:cNvSpPr>
            <a:spLocks noGrp="1"/>
          </p:cNvSpPr>
          <p:nvPr>
            <p:ph type="pic" sz="quarter" idx="11"/>
          </p:nvPr>
        </p:nvSpPr>
        <p:spPr>
          <a:xfrm>
            <a:off x="111210" y="107950"/>
            <a:ext cx="4717661" cy="6601769"/>
          </a:xfrm>
          <a:custGeom>
            <a:avLst/>
            <a:gdLst>
              <a:gd name="connsiteX0" fmla="*/ 0 w 4717661"/>
              <a:gd name="connsiteY0" fmla="*/ 0 h 6601769"/>
              <a:gd name="connsiteX1" fmla="*/ 4717661 w 4717661"/>
              <a:gd name="connsiteY1" fmla="*/ 0 h 6601769"/>
              <a:gd name="connsiteX2" fmla="*/ 4717661 w 4717661"/>
              <a:gd name="connsiteY2" fmla="*/ 6601769 h 6601769"/>
              <a:gd name="connsiteX3" fmla="*/ 0 w 4717661"/>
              <a:gd name="connsiteY3" fmla="*/ 6601769 h 6601769"/>
            </a:gdLst>
            <a:ahLst/>
            <a:cxnLst>
              <a:cxn ang="0">
                <a:pos x="connsiteX0" y="connsiteY0"/>
              </a:cxn>
              <a:cxn ang="0">
                <a:pos x="connsiteX1" y="connsiteY1"/>
              </a:cxn>
              <a:cxn ang="0">
                <a:pos x="connsiteX2" y="connsiteY2"/>
              </a:cxn>
              <a:cxn ang="0">
                <a:pos x="connsiteX3" y="connsiteY3"/>
              </a:cxn>
            </a:cxnLst>
            <a:rect l="l" t="t" r="r" b="b"/>
            <a:pathLst>
              <a:path w="4717661" h="6601769">
                <a:moveTo>
                  <a:pt x="0" y="0"/>
                </a:moveTo>
                <a:lnTo>
                  <a:pt x="4717661" y="0"/>
                </a:lnTo>
                <a:lnTo>
                  <a:pt x="4717661" y="6601769"/>
                </a:lnTo>
                <a:lnTo>
                  <a:pt x="0" y="6601769"/>
                </a:lnTo>
                <a:close/>
              </a:path>
            </a:pathLst>
          </a:custGeom>
        </p:spPr>
      </p:sp>
      <p:sp>
        <p:nvSpPr>
          <p:cNvPr id="22" name="Picture Placeholder 21"/>
          <p:cNvSpPr>
            <a:spLocks noGrp="1"/>
          </p:cNvSpPr>
          <p:nvPr>
            <p:ph type="pic" sz="quarter" idx="10"/>
          </p:nvPr>
        </p:nvSpPr>
        <p:spPr>
          <a:xfrm flipH="1">
            <a:off x="4978096" y="107951"/>
            <a:ext cx="2758947" cy="5158981"/>
          </a:xfrm>
          <a:custGeom>
            <a:avLst/>
            <a:gdLst>
              <a:gd name="connsiteX0" fmla="*/ 2758947 w 2758947"/>
              <a:gd name="connsiteY0" fmla="*/ 0 h 5158981"/>
              <a:gd name="connsiteX1" fmla="*/ 0 w 2758947"/>
              <a:gd name="connsiteY1" fmla="*/ 0 h 5158981"/>
              <a:gd name="connsiteX2" fmla="*/ 0 w 2758947"/>
              <a:gd name="connsiteY2" fmla="*/ 5158981 h 5158981"/>
              <a:gd name="connsiteX3" fmla="*/ 2758947 w 2758947"/>
              <a:gd name="connsiteY3" fmla="*/ 5158981 h 5158981"/>
            </a:gdLst>
            <a:ahLst/>
            <a:cxnLst>
              <a:cxn ang="0">
                <a:pos x="connsiteX0" y="connsiteY0"/>
              </a:cxn>
              <a:cxn ang="0">
                <a:pos x="connsiteX1" y="connsiteY1"/>
              </a:cxn>
              <a:cxn ang="0">
                <a:pos x="connsiteX2" y="connsiteY2"/>
              </a:cxn>
              <a:cxn ang="0">
                <a:pos x="connsiteX3" y="connsiteY3"/>
              </a:cxn>
            </a:cxnLst>
            <a:rect l="l" t="t" r="r" b="b"/>
            <a:pathLst>
              <a:path w="2758947" h="5158981">
                <a:moveTo>
                  <a:pt x="2758947" y="0"/>
                </a:moveTo>
                <a:lnTo>
                  <a:pt x="0" y="0"/>
                </a:lnTo>
                <a:lnTo>
                  <a:pt x="0" y="5158981"/>
                </a:lnTo>
                <a:lnTo>
                  <a:pt x="2758947" y="5158981"/>
                </a:lnTo>
                <a:close/>
              </a:path>
            </a:pathLst>
          </a:custGeom>
        </p:spPr>
      </p:sp>
    </p:spTree>
    <p:extLst>
      <p:ext uri="{BB962C8B-B14F-4D97-AF65-F5344CB8AC3E}">
        <p14:creationId xmlns:p14="http://schemas.microsoft.com/office/powerpoint/2010/main" val="1057515062"/>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Picture Placeholder 157"/>
          <p:cNvSpPr>
            <a:spLocks noGrp="1"/>
          </p:cNvSpPr>
          <p:nvPr>
            <p:ph type="pic" sz="quarter" idx="10"/>
          </p:nvPr>
        </p:nvSpPr>
        <p:spPr>
          <a:xfrm>
            <a:off x="119520" y="171450"/>
            <a:ext cx="11927337" cy="2817813"/>
          </a:xfrm>
          <a:prstGeom prst="rect">
            <a:avLst/>
          </a:prstGeom>
        </p:spPr>
      </p:sp>
    </p:spTree>
    <p:extLst>
      <p:ext uri="{BB962C8B-B14F-4D97-AF65-F5344CB8AC3E}">
        <p14:creationId xmlns:p14="http://schemas.microsoft.com/office/powerpoint/2010/main" val="10969672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190024" y="1888370"/>
            <a:ext cx="4594226" cy="4600576"/>
          </a:xfrm>
          <a:custGeom>
            <a:avLst/>
            <a:gdLst>
              <a:gd name="connsiteX0" fmla="*/ 2297113 w 4594226"/>
              <a:gd name="connsiteY0" fmla="*/ 0 h 4600576"/>
              <a:gd name="connsiteX1" fmla="*/ 4594226 w 4594226"/>
              <a:gd name="connsiteY1" fmla="*/ 2300288 h 4600576"/>
              <a:gd name="connsiteX2" fmla="*/ 2297113 w 4594226"/>
              <a:gd name="connsiteY2" fmla="*/ 4600576 h 4600576"/>
              <a:gd name="connsiteX3" fmla="*/ 0 w 4594226"/>
              <a:gd name="connsiteY3" fmla="*/ 2300288 h 4600576"/>
              <a:gd name="connsiteX4" fmla="*/ 2297113 w 4594226"/>
              <a:gd name="connsiteY4" fmla="*/ 0 h 460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226" h="4600576">
                <a:moveTo>
                  <a:pt x="2297113" y="0"/>
                </a:moveTo>
                <a:cubicBezTo>
                  <a:pt x="3565773" y="0"/>
                  <a:pt x="4594226" y="1029874"/>
                  <a:pt x="4594226" y="2300288"/>
                </a:cubicBezTo>
                <a:cubicBezTo>
                  <a:pt x="4594226" y="3570702"/>
                  <a:pt x="3565773" y="4600576"/>
                  <a:pt x="2297113" y="4600576"/>
                </a:cubicBezTo>
                <a:cubicBezTo>
                  <a:pt x="1028453" y="4600576"/>
                  <a:pt x="0" y="3570702"/>
                  <a:pt x="0" y="2300288"/>
                </a:cubicBezTo>
                <a:cubicBezTo>
                  <a:pt x="0" y="1029874"/>
                  <a:pt x="1028453" y="0"/>
                  <a:pt x="229711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91348131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etin kutusu 1">
            <a:extLst>
              <a:ext uri="{FF2B5EF4-FFF2-40B4-BE49-F238E27FC236}">
                <a16:creationId xmlns="" xmlns:a16="http://schemas.microsoft.com/office/drawing/2014/main" id="{282061AA-1405-8A64-3840-CFDEAB7DC112}"/>
              </a:ext>
            </a:extLst>
          </p:cNvPr>
          <p:cNvSpPr txBox="1"/>
          <p:nvPr userDrawn="1"/>
        </p:nvSpPr>
        <p:spPr>
          <a:xfrm>
            <a:off x="10579101" y="6488668"/>
            <a:ext cx="1612900" cy="276999"/>
          </a:xfrm>
          <a:prstGeom prst="rect">
            <a:avLst/>
          </a:prstGeom>
          <a:noFill/>
        </p:spPr>
        <p:txBody>
          <a:bodyPr wrap="square" rtlCol="0">
            <a:spAutoFit/>
          </a:bodyPr>
          <a:lstStyle/>
          <a:p>
            <a:pPr algn="r"/>
            <a:fld id="{9D8A8B30-D5C2-405B-8534-5C91878B2CD8}" type="slidenum">
              <a:rPr lang="tr-TR" sz="1200" smtClean="0">
                <a:latin typeface="Arial" panose="020B0604020202020204" pitchFamily="34" charset="0"/>
                <a:cs typeface="Arial" panose="020B0604020202020204" pitchFamily="34" charset="0"/>
              </a:rPr>
              <a:pPr algn="r"/>
              <a:t>‹#›</a:t>
            </a:fld>
            <a:endParaRPr lang="tr-TR" sz="1200" dirty="0">
              <a:latin typeface="Arial" panose="020B0604020202020204" pitchFamily="34" charset="0"/>
              <a:cs typeface="Arial" panose="020B0604020202020204" pitchFamily="34" charset="0"/>
            </a:endParaRPr>
          </a:p>
        </p:txBody>
      </p:sp>
      <p:pic>
        <p:nvPicPr>
          <p:cNvPr id="3" name="Resim 2" descr="metin, logo, yazı tipi, grafik içeren bir resim&#10;&#10;Açıklama otomatik olarak oluşturuldu">
            <a:extLst>
              <a:ext uri="{FF2B5EF4-FFF2-40B4-BE49-F238E27FC236}">
                <a16:creationId xmlns="" xmlns:a16="http://schemas.microsoft.com/office/drawing/2014/main" id="{4FC28777-4A5D-A12C-6004-43F1CAC131A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51004" y="-375351"/>
            <a:ext cx="2448652" cy="1892141"/>
          </a:xfrm>
          <a:prstGeom prst="rect">
            <a:avLst/>
          </a:prstGeom>
        </p:spPr>
      </p:pic>
      <p:sp>
        <p:nvSpPr>
          <p:cNvPr id="4" name="Dikdörtgen 3">
            <a:extLst>
              <a:ext uri="{FF2B5EF4-FFF2-40B4-BE49-F238E27FC236}">
                <a16:creationId xmlns="" xmlns:a16="http://schemas.microsoft.com/office/drawing/2014/main" id="{DAA07C07-9E53-AF16-66C0-2FADAB839DA7}"/>
              </a:ext>
            </a:extLst>
          </p:cNvPr>
          <p:cNvSpPr/>
          <p:nvPr userDrawn="1"/>
        </p:nvSpPr>
        <p:spPr>
          <a:xfrm>
            <a:off x="1233461" y="281402"/>
            <a:ext cx="2448652" cy="5675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400" b="1" dirty="0">
                <a:solidFill>
                  <a:srgbClr val="E42E37"/>
                </a:solidFill>
              </a:rPr>
              <a:t>T.C. </a:t>
            </a:r>
          </a:p>
          <a:p>
            <a:r>
              <a:rPr lang="tr-TR" sz="1400" b="1" dirty="0">
                <a:solidFill>
                  <a:srgbClr val="E42E37"/>
                </a:solidFill>
              </a:rPr>
              <a:t>ŞANLIURFA VALİLİĞİ</a:t>
            </a:r>
          </a:p>
          <a:p>
            <a:r>
              <a:rPr lang="tr-TR" sz="1400" b="1" dirty="0">
                <a:solidFill>
                  <a:srgbClr val="E42E37"/>
                </a:solidFill>
              </a:rPr>
              <a:t>İL MİLLİ EĞİTİM MÜDÜRLÜĞÜ</a:t>
            </a:r>
          </a:p>
        </p:txBody>
      </p:sp>
    </p:spTree>
    <p:extLst>
      <p:ext uri="{BB962C8B-B14F-4D97-AF65-F5344CB8AC3E}">
        <p14:creationId xmlns:p14="http://schemas.microsoft.com/office/powerpoint/2010/main" val="3463953103"/>
      </p:ext>
    </p:extLst>
  </p:cSld>
  <p:clrMap bg1="lt1" tx1="dk1" bg2="lt2" tx2="dk2" accent1="accent1" accent2="accent2" accent3="accent3" accent4="accent4" accent5="accent5" accent6="accent6" hlink="hlink" folHlink="folHlink"/>
  <p:sldLayoutIdLst>
    <p:sldLayoutId id="2147483659" r:id="rId1"/>
    <p:sldLayoutId id="2147483655" r:id="rId2"/>
    <p:sldLayoutId id="2147483649" r:id="rId3"/>
    <p:sldLayoutId id="2147483657" r:id="rId4"/>
    <p:sldLayoutId id="2147483658" r:id="rId5"/>
    <p:sldLayoutId id="2147483661" r:id="rId6"/>
    <p:sldLayoutId id="2147483667" r:id="rId7"/>
    <p:sldLayoutId id="2147483656" r:id="rId8"/>
    <p:sldLayoutId id="2147483660" r:id="rId9"/>
    <p:sldLayoutId id="2147483662" r:id="rId10"/>
    <p:sldLayoutId id="2147483663" r:id="rId11"/>
    <p:sldLayoutId id="2147483664" r:id="rId12"/>
    <p:sldLayoutId id="2147483665" r:id="rId13"/>
    <p:sldLayoutId id="2147483666" r:id="rId14"/>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mailto:206275@meb.k12.tr"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meslekitanitim.meb.gov.tr/"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www.ua.gov.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rbest Form: Şekil 4">
            <a:extLst>
              <a:ext uri="{FF2B5EF4-FFF2-40B4-BE49-F238E27FC236}">
                <a16:creationId xmlns="" xmlns:a16="http://schemas.microsoft.com/office/drawing/2014/main" id="{1796B255-8718-5E11-5EB0-6D3781169A7F}"/>
              </a:ext>
            </a:extLst>
          </p:cNvPr>
          <p:cNvSpPr/>
          <p:nvPr/>
        </p:nvSpPr>
        <p:spPr>
          <a:xfrm>
            <a:off x="127627" y="0"/>
            <a:ext cx="5297682" cy="68580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25741 w 7520035"/>
              <a:gd name="connsiteY14" fmla="*/ 1794535 h 6858000"/>
              <a:gd name="connsiteX15" fmla="*/ 154035 w 7520035"/>
              <a:gd name="connsiteY15" fmla="*/ 1612949 h 6858000"/>
              <a:gd name="connsiteX16" fmla="*/ 154035 w 7520035"/>
              <a:gd name="connsiteY16" fmla="*/ 0 h 6858000"/>
              <a:gd name="connsiteX0" fmla="*/ 154035 w 7520035"/>
              <a:gd name="connsiteY0" fmla="*/ 0 h 6858000"/>
              <a:gd name="connsiteX1" fmla="*/ 3532235 w 7520035"/>
              <a:gd name="connsiteY1" fmla="*/ 0 h 6858000"/>
              <a:gd name="connsiteX2" fmla="*/ 3760835 w 7520035"/>
              <a:gd name="connsiteY2" fmla="*/ 0 h 6858000"/>
              <a:gd name="connsiteX3" fmla="*/ 3760835 w 7520035"/>
              <a:gd name="connsiteY3" fmla="*/ 5991 h 6858000"/>
              <a:gd name="connsiteX4" fmla="*/ 3939965 w 7520035"/>
              <a:gd name="connsiteY4" fmla="*/ 17704 h 6858000"/>
              <a:gd name="connsiteX5" fmla="*/ 7520035 w 7520035"/>
              <a:gd name="connsiteY5" fmla="*/ 3429000 h 6858000"/>
              <a:gd name="connsiteX6" fmla="*/ 3939965 w 7520035"/>
              <a:gd name="connsiteY6" fmla="*/ 6840297 h 6858000"/>
              <a:gd name="connsiteX7" fmla="*/ 3760835 w 7520035"/>
              <a:gd name="connsiteY7" fmla="*/ 6852009 h 6858000"/>
              <a:gd name="connsiteX8" fmla="*/ 3760835 w 7520035"/>
              <a:gd name="connsiteY8" fmla="*/ 6858000 h 6858000"/>
              <a:gd name="connsiteX9" fmla="*/ 3532235 w 7520035"/>
              <a:gd name="connsiteY9" fmla="*/ 6858000 h 6858000"/>
              <a:gd name="connsiteX10" fmla="*/ 154035 w 7520035"/>
              <a:gd name="connsiteY10" fmla="*/ 6858000 h 6858000"/>
              <a:gd name="connsiteX11" fmla="*/ 154035 w 7520035"/>
              <a:gd name="connsiteY11" fmla="*/ 5245052 h 6858000"/>
              <a:gd name="connsiteX12" fmla="*/ 25741 w 7520035"/>
              <a:gd name="connsiteY12" fmla="*/ 5063465 h 6858000"/>
              <a:gd name="connsiteX13" fmla="*/ 2258470 w 7520035"/>
              <a:gd name="connsiteY13" fmla="*/ 3365500 h 6858000"/>
              <a:gd name="connsiteX14" fmla="*/ 641811 w 7520035"/>
              <a:gd name="connsiteY14" fmla="*/ 1934235 h 6858000"/>
              <a:gd name="connsiteX15" fmla="*/ 154035 w 7520035"/>
              <a:gd name="connsiteY15" fmla="*/ 1612949 h 6858000"/>
              <a:gd name="connsiteX16" fmla="*/ 154035 w 7520035"/>
              <a:gd name="connsiteY16" fmla="*/ 0 h 6858000"/>
              <a:gd name="connsiteX0" fmla="*/ 1 w 7366001"/>
              <a:gd name="connsiteY0" fmla="*/ 0 h 6858000"/>
              <a:gd name="connsiteX1" fmla="*/ 3378201 w 7366001"/>
              <a:gd name="connsiteY1" fmla="*/ 0 h 6858000"/>
              <a:gd name="connsiteX2" fmla="*/ 3606801 w 7366001"/>
              <a:gd name="connsiteY2" fmla="*/ 0 h 6858000"/>
              <a:gd name="connsiteX3" fmla="*/ 3606801 w 7366001"/>
              <a:gd name="connsiteY3" fmla="*/ 5991 h 6858000"/>
              <a:gd name="connsiteX4" fmla="*/ 3785931 w 7366001"/>
              <a:gd name="connsiteY4" fmla="*/ 17704 h 6858000"/>
              <a:gd name="connsiteX5" fmla="*/ 7366001 w 7366001"/>
              <a:gd name="connsiteY5" fmla="*/ 3429000 h 6858000"/>
              <a:gd name="connsiteX6" fmla="*/ 3785931 w 7366001"/>
              <a:gd name="connsiteY6" fmla="*/ 6840297 h 6858000"/>
              <a:gd name="connsiteX7" fmla="*/ 3606801 w 7366001"/>
              <a:gd name="connsiteY7" fmla="*/ 6852009 h 6858000"/>
              <a:gd name="connsiteX8" fmla="*/ 3606801 w 7366001"/>
              <a:gd name="connsiteY8" fmla="*/ 6858000 h 6858000"/>
              <a:gd name="connsiteX9" fmla="*/ 3378201 w 7366001"/>
              <a:gd name="connsiteY9" fmla="*/ 6858000 h 6858000"/>
              <a:gd name="connsiteX10" fmla="*/ 1 w 7366001"/>
              <a:gd name="connsiteY10" fmla="*/ 6858000 h 6858000"/>
              <a:gd name="connsiteX11" fmla="*/ 1 w 7366001"/>
              <a:gd name="connsiteY11" fmla="*/ 5245052 h 6858000"/>
              <a:gd name="connsiteX12" fmla="*/ 620981 w 7366001"/>
              <a:gd name="connsiteY12" fmla="*/ 5114265 h 6858000"/>
              <a:gd name="connsiteX13" fmla="*/ 2104436 w 7366001"/>
              <a:gd name="connsiteY13" fmla="*/ 3365500 h 6858000"/>
              <a:gd name="connsiteX14" fmla="*/ 487777 w 7366001"/>
              <a:gd name="connsiteY14" fmla="*/ 1934235 h 6858000"/>
              <a:gd name="connsiteX15" fmla="*/ 1 w 7366001"/>
              <a:gd name="connsiteY15" fmla="*/ 1612949 h 6858000"/>
              <a:gd name="connsiteX16" fmla="*/ 1 w 7366001"/>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0 w 7366000"/>
              <a:gd name="connsiteY15" fmla="*/ 1612949 h 6858000"/>
              <a:gd name="connsiteX16" fmla="*/ 0 w 7366000"/>
              <a:gd name="connsiteY16" fmla="*/ 0 h 6858000"/>
              <a:gd name="connsiteX0" fmla="*/ 0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0 w 7366000"/>
              <a:gd name="connsiteY16" fmla="*/ 0 h 6858000"/>
              <a:gd name="connsiteX0" fmla="*/ 858260 w 7366000"/>
              <a:gd name="connsiteY0" fmla="*/ 83127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58260 w 7366000"/>
              <a:gd name="connsiteY16" fmla="*/ 83127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0 w 7366000"/>
              <a:gd name="connsiteY11" fmla="*/ 5245052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844638 w 7366000"/>
              <a:gd name="connsiteY0" fmla="*/ 0 h 6858000"/>
              <a:gd name="connsiteX1" fmla="*/ 3378200 w 7366000"/>
              <a:gd name="connsiteY1" fmla="*/ 0 h 6858000"/>
              <a:gd name="connsiteX2" fmla="*/ 3606800 w 7366000"/>
              <a:gd name="connsiteY2" fmla="*/ 0 h 6858000"/>
              <a:gd name="connsiteX3" fmla="*/ 3606800 w 7366000"/>
              <a:gd name="connsiteY3" fmla="*/ 5991 h 6858000"/>
              <a:gd name="connsiteX4" fmla="*/ 3785930 w 7366000"/>
              <a:gd name="connsiteY4" fmla="*/ 17704 h 6858000"/>
              <a:gd name="connsiteX5" fmla="*/ 7366000 w 7366000"/>
              <a:gd name="connsiteY5" fmla="*/ 3429000 h 6858000"/>
              <a:gd name="connsiteX6" fmla="*/ 3785930 w 7366000"/>
              <a:gd name="connsiteY6" fmla="*/ 6840297 h 6858000"/>
              <a:gd name="connsiteX7" fmla="*/ 3606800 w 7366000"/>
              <a:gd name="connsiteY7" fmla="*/ 6852009 h 6858000"/>
              <a:gd name="connsiteX8" fmla="*/ 3606800 w 7366000"/>
              <a:gd name="connsiteY8" fmla="*/ 6858000 h 6858000"/>
              <a:gd name="connsiteX9" fmla="*/ 3378200 w 7366000"/>
              <a:gd name="connsiteY9" fmla="*/ 6858000 h 6858000"/>
              <a:gd name="connsiteX10" fmla="*/ 0 w 7366000"/>
              <a:gd name="connsiteY10" fmla="*/ 6858000 h 6858000"/>
              <a:gd name="connsiteX11" fmla="*/ 517680 w 7366000"/>
              <a:gd name="connsiteY11" fmla="*/ 5515216 h 6858000"/>
              <a:gd name="connsiteX12" fmla="*/ 620980 w 7366000"/>
              <a:gd name="connsiteY12" fmla="*/ 5114265 h 6858000"/>
              <a:gd name="connsiteX13" fmla="*/ 1022151 w 7366000"/>
              <a:gd name="connsiteY13" fmla="*/ 3403600 h 6858000"/>
              <a:gd name="connsiteX14" fmla="*/ 487776 w 7366000"/>
              <a:gd name="connsiteY14" fmla="*/ 1934235 h 6858000"/>
              <a:gd name="connsiteX15" fmla="*/ 517679 w 7366000"/>
              <a:gd name="connsiteY15" fmla="*/ 1560995 h 6858000"/>
              <a:gd name="connsiteX16" fmla="*/ 844638 w 7366000"/>
              <a:gd name="connsiteY16" fmla="*/ 0 h 6858000"/>
              <a:gd name="connsiteX0" fmla="*/ 424242 w 6945604"/>
              <a:gd name="connsiteY0" fmla="*/ 0 h 6858000"/>
              <a:gd name="connsiteX1" fmla="*/ 2957804 w 6945604"/>
              <a:gd name="connsiteY1" fmla="*/ 0 h 6858000"/>
              <a:gd name="connsiteX2" fmla="*/ 3186404 w 6945604"/>
              <a:gd name="connsiteY2" fmla="*/ 0 h 6858000"/>
              <a:gd name="connsiteX3" fmla="*/ 3186404 w 6945604"/>
              <a:gd name="connsiteY3" fmla="*/ 5991 h 6858000"/>
              <a:gd name="connsiteX4" fmla="*/ 3365534 w 6945604"/>
              <a:gd name="connsiteY4" fmla="*/ 17704 h 6858000"/>
              <a:gd name="connsiteX5" fmla="*/ 6945604 w 6945604"/>
              <a:gd name="connsiteY5" fmla="*/ 3429000 h 6858000"/>
              <a:gd name="connsiteX6" fmla="*/ 3365534 w 6945604"/>
              <a:gd name="connsiteY6" fmla="*/ 6840297 h 6858000"/>
              <a:gd name="connsiteX7" fmla="*/ 3186404 w 6945604"/>
              <a:gd name="connsiteY7" fmla="*/ 6852009 h 6858000"/>
              <a:gd name="connsiteX8" fmla="*/ 3186404 w 6945604"/>
              <a:gd name="connsiteY8" fmla="*/ 6858000 h 6858000"/>
              <a:gd name="connsiteX9" fmla="*/ 2957804 w 6945604"/>
              <a:gd name="connsiteY9" fmla="*/ 6858000 h 6858000"/>
              <a:gd name="connsiteX10" fmla="*/ 42791 w 6945604"/>
              <a:gd name="connsiteY10" fmla="*/ 6847609 h 6858000"/>
              <a:gd name="connsiteX11" fmla="*/ 97284 w 6945604"/>
              <a:gd name="connsiteY11" fmla="*/ 5515216 h 6858000"/>
              <a:gd name="connsiteX12" fmla="*/ 200584 w 6945604"/>
              <a:gd name="connsiteY12" fmla="*/ 5114265 h 6858000"/>
              <a:gd name="connsiteX13" fmla="*/ 601755 w 6945604"/>
              <a:gd name="connsiteY13" fmla="*/ 3403600 h 6858000"/>
              <a:gd name="connsiteX14" fmla="*/ 67380 w 6945604"/>
              <a:gd name="connsiteY14" fmla="*/ 1934235 h 6858000"/>
              <a:gd name="connsiteX15" fmla="*/ 97283 w 6945604"/>
              <a:gd name="connsiteY15" fmla="*/ 1560995 h 6858000"/>
              <a:gd name="connsiteX16" fmla="*/ 424242 w 6945604"/>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45604" h="6858000">
                <a:moveTo>
                  <a:pt x="424242" y="0"/>
                </a:moveTo>
                <a:lnTo>
                  <a:pt x="2957804" y="0"/>
                </a:lnTo>
                <a:lnTo>
                  <a:pt x="3186404" y="0"/>
                </a:lnTo>
                <a:lnTo>
                  <a:pt x="3186404" y="5991"/>
                </a:lnTo>
                <a:lnTo>
                  <a:pt x="3365534" y="17704"/>
                </a:lnTo>
                <a:cubicBezTo>
                  <a:pt x="5376406" y="193303"/>
                  <a:pt x="6945604" y="1653578"/>
                  <a:pt x="6945604" y="3429000"/>
                </a:cubicBezTo>
                <a:cubicBezTo>
                  <a:pt x="6945604" y="5204423"/>
                  <a:pt x="5376406" y="6664698"/>
                  <a:pt x="3365534" y="6840297"/>
                </a:cubicBezTo>
                <a:lnTo>
                  <a:pt x="3186404" y="6852009"/>
                </a:lnTo>
                <a:lnTo>
                  <a:pt x="3186404" y="6858000"/>
                </a:lnTo>
                <a:lnTo>
                  <a:pt x="2957804" y="6858000"/>
                </a:lnTo>
                <a:lnTo>
                  <a:pt x="42791" y="6847609"/>
                </a:lnTo>
                <a:lnTo>
                  <a:pt x="97284" y="5515216"/>
                </a:lnTo>
                <a:lnTo>
                  <a:pt x="200584" y="5114265"/>
                </a:lnTo>
                <a:cubicBezTo>
                  <a:pt x="-106367" y="4628399"/>
                  <a:pt x="601755" y="3995408"/>
                  <a:pt x="601755" y="3403600"/>
                </a:cubicBezTo>
                <a:cubicBezTo>
                  <a:pt x="601755" y="2811793"/>
                  <a:pt x="-239571" y="2420102"/>
                  <a:pt x="67380" y="1934235"/>
                </a:cubicBezTo>
                <a:lnTo>
                  <a:pt x="97283" y="1560995"/>
                </a:lnTo>
                <a:lnTo>
                  <a:pt x="424242" y="0"/>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9" name="Metin kutusu 8">
            <a:extLst>
              <a:ext uri="{FF2B5EF4-FFF2-40B4-BE49-F238E27FC236}">
                <a16:creationId xmlns="" xmlns:a16="http://schemas.microsoft.com/office/drawing/2014/main" id="{4AA46CF2-89A6-A925-FFEA-645AA99D8EB0}"/>
              </a:ext>
            </a:extLst>
          </p:cNvPr>
          <p:cNvSpPr txBox="1"/>
          <p:nvPr/>
        </p:nvSpPr>
        <p:spPr>
          <a:xfrm>
            <a:off x="6538269" y="3302320"/>
            <a:ext cx="4385111" cy="954107"/>
          </a:xfrm>
          <a:prstGeom prst="rect">
            <a:avLst/>
          </a:prstGeom>
          <a:noFill/>
        </p:spPr>
        <p:txBody>
          <a:bodyPr wrap="none" rtlCol="0">
            <a:spAutoFit/>
          </a:bodyPr>
          <a:lstStyle/>
          <a:p>
            <a:pPr algn="ctr"/>
            <a:r>
              <a:rPr lang="tr-TR" sz="2800" b="1" dirty="0">
                <a:solidFill>
                  <a:schemeClr val="tx1">
                    <a:lumMod val="95000"/>
                    <a:lumOff val="5000"/>
                  </a:schemeClr>
                </a:solidFill>
                <a:latin typeface="Myriad bold"/>
                <a:cs typeface="Helvetica" panose="020B0604020202020204" pitchFamily="34" charset="0"/>
              </a:rPr>
              <a:t>MESLEKİ VE TEKNİK </a:t>
            </a:r>
            <a:endParaRPr lang="tr-TR" sz="2800" b="1" dirty="0" smtClean="0">
              <a:solidFill>
                <a:schemeClr val="tx1">
                  <a:lumMod val="95000"/>
                  <a:lumOff val="5000"/>
                </a:schemeClr>
              </a:solidFill>
              <a:latin typeface="Myriad bold"/>
              <a:cs typeface="Helvetica" panose="020B0604020202020204" pitchFamily="34" charset="0"/>
            </a:endParaRPr>
          </a:p>
          <a:p>
            <a:pPr algn="ctr"/>
            <a:r>
              <a:rPr lang="tr-TR" sz="2800" b="1" dirty="0" smtClean="0">
                <a:solidFill>
                  <a:schemeClr val="tx1">
                    <a:lumMod val="95000"/>
                    <a:lumOff val="5000"/>
                  </a:schemeClr>
                </a:solidFill>
                <a:latin typeface="Myriad bold"/>
                <a:cs typeface="Helvetica" panose="020B0604020202020204" pitchFamily="34" charset="0"/>
              </a:rPr>
              <a:t>ORTAÖĞRETİM </a:t>
            </a:r>
            <a:r>
              <a:rPr lang="tr-TR" sz="2800" b="1" dirty="0">
                <a:solidFill>
                  <a:schemeClr val="tx1">
                    <a:lumMod val="95000"/>
                    <a:lumOff val="5000"/>
                  </a:schemeClr>
                </a:solidFill>
                <a:latin typeface="Myriad bold"/>
                <a:cs typeface="Helvetica" panose="020B0604020202020204" pitchFamily="34" charset="0"/>
              </a:rPr>
              <a:t>SİSTEMİ</a:t>
            </a:r>
          </a:p>
        </p:txBody>
      </p:sp>
      <p:sp>
        <p:nvSpPr>
          <p:cNvPr id="10" name="Metin kutusu 9">
            <a:extLst>
              <a:ext uri="{FF2B5EF4-FFF2-40B4-BE49-F238E27FC236}">
                <a16:creationId xmlns="" xmlns:a16="http://schemas.microsoft.com/office/drawing/2014/main" id="{A0DE397D-4C0C-FDD4-333C-9CCD708A9D95}"/>
              </a:ext>
            </a:extLst>
          </p:cNvPr>
          <p:cNvSpPr txBox="1"/>
          <p:nvPr/>
        </p:nvSpPr>
        <p:spPr>
          <a:xfrm>
            <a:off x="8024189" y="6260613"/>
            <a:ext cx="1413272" cy="400110"/>
          </a:xfrm>
          <a:prstGeom prst="rect">
            <a:avLst/>
          </a:prstGeom>
          <a:noFill/>
        </p:spPr>
        <p:txBody>
          <a:bodyPr wrap="none" rtlCol="0">
            <a:spAutoFit/>
          </a:bodyPr>
          <a:lstStyle/>
          <a:p>
            <a:r>
              <a:rPr lang="tr-TR" sz="2000" dirty="0">
                <a:solidFill>
                  <a:schemeClr val="tx1">
                    <a:lumMod val="95000"/>
                    <a:lumOff val="5000"/>
                  </a:schemeClr>
                </a:solidFill>
                <a:latin typeface="Myriad bold"/>
                <a:cs typeface="Helvetica" panose="020B0604020202020204" pitchFamily="34" charset="0"/>
              </a:rPr>
              <a:t>MART-2024</a:t>
            </a:r>
          </a:p>
        </p:txBody>
      </p:sp>
      <p:sp>
        <p:nvSpPr>
          <p:cNvPr id="13" name="Dikdörtgen 12">
            <a:extLst>
              <a:ext uri="{FF2B5EF4-FFF2-40B4-BE49-F238E27FC236}">
                <a16:creationId xmlns="" xmlns:a16="http://schemas.microsoft.com/office/drawing/2014/main" id="{174B4BCC-4AE9-47DE-F48D-A35308D71BCE}"/>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pic>
        <p:nvPicPr>
          <p:cNvPr id="4" name="Resim 3">
            <a:extLst>
              <a:ext uri="{FF2B5EF4-FFF2-40B4-BE49-F238E27FC236}">
                <a16:creationId xmlns="" xmlns:a16="http://schemas.microsoft.com/office/drawing/2014/main" id="{8E56ABF9-E054-B220-DF28-5A69E88CB1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411057668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D547EB05-AF83-7761-26FA-FB1DFACD3E89}"/>
              </a:ext>
            </a:extLst>
          </p:cNvPr>
          <p:cNvSpPr txBox="1"/>
          <p:nvPr/>
        </p:nvSpPr>
        <p:spPr>
          <a:xfrm>
            <a:off x="819779" y="1161610"/>
            <a:ext cx="10930890" cy="5022850"/>
          </a:xfrm>
          <a:prstGeom prst="rect">
            <a:avLst/>
          </a:prstGeom>
        </p:spPr>
        <p:txBody>
          <a:bodyPr vert="horz" wrap="square" lIns="0" tIns="12700" rIns="0" bIns="0" rtlCol="0">
            <a:spAutoFit/>
          </a:bodyPr>
          <a:lstStyle/>
          <a:p>
            <a:pPr marR="259079" algn="ctr">
              <a:lnSpc>
                <a:spcPct val="100000"/>
              </a:lnSpc>
              <a:spcBef>
                <a:spcPts val="100"/>
              </a:spcBef>
            </a:pPr>
            <a:r>
              <a:rPr sz="2400" b="1" spc="-50" dirty="0">
                <a:solidFill>
                  <a:srgbClr val="C00000"/>
                </a:solidFill>
                <a:latin typeface="Cambria"/>
                <a:cs typeface="Cambria"/>
              </a:rPr>
              <a:t>SİGORTA</a:t>
            </a:r>
            <a:r>
              <a:rPr sz="2400" b="1" spc="-65" dirty="0">
                <a:solidFill>
                  <a:srgbClr val="C00000"/>
                </a:solidFill>
                <a:latin typeface="Cambria"/>
                <a:cs typeface="Cambria"/>
              </a:rPr>
              <a:t> </a:t>
            </a:r>
            <a:r>
              <a:rPr sz="2400" b="1" dirty="0">
                <a:solidFill>
                  <a:srgbClr val="C00000"/>
                </a:solidFill>
                <a:latin typeface="Cambria"/>
                <a:cs typeface="Cambria"/>
              </a:rPr>
              <a:t>İŞLEMLERİ</a:t>
            </a:r>
            <a:r>
              <a:rPr sz="2400" b="1" spc="-65" dirty="0">
                <a:solidFill>
                  <a:srgbClr val="C00000"/>
                </a:solidFill>
                <a:latin typeface="Cambria"/>
                <a:cs typeface="Cambria"/>
              </a:rPr>
              <a:t> </a:t>
            </a:r>
            <a:r>
              <a:rPr sz="2400" b="1" dirty="0">
                <a:solidFill>
                  <a:srgbClr val="C00000"/>
                </a:solidFill>
                <a:latin typeface="Cambria"/>
                <a:cs typeface="Cambria"/>
              </a:rPr>
              <a:t>VE</a:t>
            </a:r>
            <a:r>
              <a:rPr sz="2400" b="1" spc="-45" dirty="0">
                <a:solidFill>
                  <a:srgbClr val="C00000"/>
                </a:solidFill>
                <a:latin typeface="Cambria"/>
                <a:cs typeface="Cambria"/>
              </a:rPr>
              <a:t> </a:t>
            </a:r>
            <a:r>
              <a:rPr sz="2400" b="1" spc="-80" dirty="0">
                <a:solidFill>
                  <a:srgbClr val="C00000"/>
                </a:solidFill>
                <a:latin typeface="Cambria"/>
                <a:cs typeface="Cambria"/>
              </a:rPr>
              <a:t>STAJ</a:t>
            </a:r>
            <a:r>
              <a:rPr sz="2400" b="1" spc="-50" dirty="0">
                <a:solidFill>
                  <a:srgbClr val="C00000"/>
                </a:solidFill>
                <a:latin typeface="Cambria"/>
                <a:cs typeface="Cambria"/>
              </a:rPr>
              <a:t> </a:t>
            </a:r>
            <a:r>
              <a:rPr sz="2400" b="1" spc="-10" dirty="0">
                <a:solidFill>
                  <a:srgbClr val="C00000"/>
                </a:solidFill>
                <a:latin typeface="Cambria"/>
                <a:cs typeface="Cambria"/>
              </a:rPr>
              <a:t>ÜCRETİ</a:t>
            </a:r>
            <a:endParaRPr sz="2400" dirty="0">
              <a:solidFill>
                <a:srgbClr val="C00000"/>
              </a:solidFill>
              <a:latin typeface="Cambria"/>
              <a:cs typeface="Cambria"/>
            </a:endParaRPr>
          </a:p>
          <a:p>
            <a:pPr marL="12700" marR="5080" indent="454025" algn="just">
              <a:lnSpc>
                <a:spcPct val="150000"/>
              </a:lnSpc>
              <a:spcBef>
                <a:spcPts val="1330"/>
              </a:spcBef>
              <a:buChar char="•"/>
              <a:tabLst>
                <a:tab pos="466725" algn="l"/>
              </a:tabLst>
            </a:pPr>
            <a:r>
              <a:rPr sz="2400" dirty="0">
                <a:latin typeface="Cambria"/>
                <a:cs typeface="Cambria"/>
              </a:rPr>
              <a:t>Öğrencilerimizin</a:t>
            </a:r>
            <a:r>
              <a:rPr sz="2400" spc="135" dirty="0">
                <a:latin typeface="Cambria"/>
                <a:cs typeface="Cambria"/>
              </a:rPr>
              <a:t> </a:t>
            </a:r>
            <a:r>
              <a:rPr sz="2400" dirty="0">
                <a:latin typeface="Cambria"/>
                <a:cs typeface="Cambria"/>
              </a:rPr>
              <a:t>güven</a:t>
            </a:r>
            <a:r>
              <a:rPr sz="2400" spc="140" dirty="0">
                <a:latin typeface="Cambria"/>
                <a:cs typeface="Cambria"/>
              </a:rPr>
              <a:t> </a:t>
            </a:r>
            <a:r>
              <a:rPr sz="2400" dirty="0">
                <a:latin typeface="Cambria"/>
                <a:cs typeface="Cambria"/>
              </a:rPr>
              <a:t>içinde</a:t>
            </a:r>
            <a:r>
              <a:rPr sz="2400" spc="135" dirty="0">
                <a:latin typeface="Cambria"/>
                <a:cs typeface="Cambria"/>
              </a:rPr>
              <a:t> </a:t>
            </a:r>
            <a:r>
              <a:rPr sz="2400" dirty="0">
                <a:latin typeface="Cambria"/>
                <a:cs typeface="Cambria"/>
              </a:rPr>
              <a:t>eğitimlerine</a:t>
            </a:r>
            <a:r>
              <a:rPr sz="2400" spc="140" dirty="0">
                <a:latin typeface="Cambria"/>
                <a:cs typeface="Cambria"/>
              </a:rPr>
              <a:t> </a:t>
            </a:r>
            <a:r>
              <a:rPr sz="2400" dirty="0">
                <a:latin typeface="Cambria"/>
                <a:cs typeface="Cambria"/>
              </a:rPr>
              <a:t>devam</a:t>
            </a:r>
            <a:r>
              <a:rPr sz="2400" spc="130" dirty="0">
                <a:latin typeface="Cambria"/>
                <a:cs typeface="Cambria"/>
              </a:rPr>
              <a:t> </a:t>
            </a:r>
            <a:r>
              <a:rPr sz="2400" dirty="0">
                <a:latin typeface="Cambria"/>
                <a:cs typeface="Cambria"/>
              </a:rPr>
              <a:t>etmesi</a:t>
            </a:r>
            <a:r>
              <a:rPr sz="2400" spc="145" dirty="0">
                <a:latin typeface="Cambria"/>
                <a:cs typeface="Cambria"/>
              </a:rPr>
              <a:t> </a:t>
            </a:r>
            <a:r>
              <a:rPr sz="2400" dirty="0">
                <a:latin typeface="Cambria"/>
                <a:cs typeface="Cambria"/>
              </a:rPr>
              <a:t>ve</a:t>
            </a:r>
            <a:r>
              <a:rPr sz="2400" spc="140" dirty="0">
                <a:latin typeface="Cambria"/>
                <a:cs typeface="Cambria"/>
              </a:rPr>
              <a:t> </a:t>
            </a:r>
            <a:r>
              <a:rPr sz="2400" dirty="0">
                <a:latin typeface="Cambria"/>
                <a:cs typeface="Cambria"/>
              </a:rPr>
              <a:t>oluşacak</a:t>
            </a:r>
            <a:r>
              <a:rPr sz="2400" spc="145" dirty="0">
                <a:latin typeface="Cambria"/>
                <a:cs typeface="Cambria"/>
              </a:rPr>
              <a:t> </a:t>
            </a:r>
            <a:r>
              <a:rPr sz="2400" spc="-10" dirty="0">
                <a:latin typeface="Cambria"/>
                <a:cs typeface="Cambria"/>
              </a:rPr>
              <a:t>herhangi </a:t>
            </a:r>
            <a:r>
              <a:rPr sz="2400" dirty="0">
                <a:latin typeface="Cambria"/>
                <a:cs typeface="Cambria"/>
              </a:rPr>
              <a:t>bir</a:t>
            </a:r>
            <a:r>
              <a:rPr sz="2400" spc="130" dirty="0">
                <a:latin typeface="Cambria"/>
                <a:cs typeface="Cambria"/>
              </a:rPr>
              <a:t>  </a:t>
            </a:r>
            <a:r>
              <a:rPr sz="2400" dirty="0">
                <a:latin typeface="Cambria"/>
                <a:cs typeface="Cambria"/>
              </a:rPr>
              <a:t>olumsuz</a:t>
            </a:r>
            <a:r>
              <a:rPr sz="2400" spc="140" dirty="0">
                <a:latin typeface="Cambria"/>
                <a:cs typeface="Cambria"/>
              </a:rPr>
              <a:t>  </a:t>
            </a:r>
            <a:r>
              <a:rPr sz="2400" dirty="0">
                <a:latin typeface="Cambria"/>
                <a:cs typeface="Cambria"/>
              </a:rPr>
              <a:t>durumda</a:t>
            </a:r>
            <a:r>
              <a:rPr sz="2400" spc="140" dirty="0">
                <a:latin typeface="Cambria"/>
                <a:cs typeface="Cambria"/>
              </a:rPr>
              <a:t>  </a:t>
            </a:r>
            <a:r>
              <a:rPr sz="2400" dirty="0">
                <a:latin typeface="Cambria"/>
                <a:cs typeface="Cambria"/>
              </a:rPr>
              <a:t>mağdur</a:t>
            </a:r>
            <a:r>
              <a:rPr sz="2400" spc="135" dirty="0">
                <a:latin typeface="Cambria"/>
                <a:cs typeface="Cambria"/>
              </a:rPr>
              <a:t>  </a:t>
            </a:r>
            <a:r>
              <a:rPr sz="2400" dirty="0">
                <a:latin typeface="Cambria"/>
                <a:cs typeface="Cambria"/>
              </a:rPr>
              <a:t>edilmemesi</a:t>
            </a:r>
            <a:r>
              <a:rPr sz="2400" spc="140" dirty="0">
                <a:latin typeface="Cambria"/>
                <a:cs typeface="Cambria"/>
              </a:rPr>
              <a:t>  </a:t>
            </a:r>
            <a:r>
              <a:rPr sz="2400" dirty="0">
                <a:latin typeface="Cambria"/>
                <a:cs typeface="Cambria"/>
              </a:rPr>
              <a:t>amacıyla</a:t>
            </a:r>
            <a:r>
              <a:rPr sz="2400" spc="135" dirty="0">
                <a:latin typeface="Cambria"/>
                <a:cs typeface="Cambria"/>
              </a:rPr>
              <a:t>  </a:t>
            </a:r>
            <a:r>
              <a:rPr sz="2400" b="1" dirty="0">
                <a:uFill>
                  <a:solidFill>
                    <a:srgbClr val="000000"/>
                  </a:solidFill>
                </a:uFill>
                <a:latin typeface="Cambria"/>
                <a:cs typeface="Cambria"/>
              </a:rPr>
              <a:t>öğrenimleri</a:t>
            </a:r>
            <a:r>
              <a:rPr sz="2400" b="1" spc="145" dirty="0">
                <a:uFill>
                  <a:solidFill>
                    <a:srgbClr val="000000"/>
                  </a:solidFill>
                </a:uFill>
                <a:latin typeface="Cambria"/>
                <a:cs typeface="Cambria"/>
              </a:rPr>
              <a:t>  </a:t>
            </a:r>
            <a:r>
              <a:rPr sz="2400" b="1" dirty="0">
                <a:uFill>
                  <a:solidFill>
                    <a:srgbClr val="000000"/>
                  </a:solidFill>
                </a:uFill>
                <a:latin typeface="Cambria"/>
                <a:cs typeface="Cambria"/>
              </a:rPr>
              <a:t>boyunca</a:t>
            </a:r>
            <a:r>
              <a:rPr sz="2400" b="1" spc="140" dirty="0">
                <a:uFill>
                  <a:solidFill>
                    <a:srgbClr val="000000"/>
                  </a:solidFill>
                </a:uFill>
                <a:latin typeface="Cambria"/>
                <a:cs typeface="Cambria"/>
              </a:rPr>
              <a:t>  </a:t>
            </a:r>
            <a:r>
              <a:rPr sz="2400" b="1" spc="-25" dirty="0">
                <a:uFill>
                  <a:solidFill>
                    <a:srgbClr val="000000"/>
                  </a:solidFill>
                </a:uFill>
                <a:latin typeface="Cambria"/>
                <a:cs typeface="Cambria"/>
              </a:rPr>
              <a:t>iş</a:t>
            </a:r>
            <a:r>
              <a:rPr sz="2400" b="1" spc="-25" dirty="0">
                <a:latin typeface="Cambria"/>
                <a:cs typeface="Cambria"/>
              </a:rPr>
              <a:t> </a:t>
            </a:r>
            <a:r>
              <a:rPr sz="2400" b="1" dirty="0">
                <a:uFill>
                  <a:solidFill>
                    <a:srgbClr val="000000"/>
                  </a:solidFill>
                </a:uFill>
                <a:latin typeface="Cambria"/>
                <a:cs typeface="Cambria"/>
              </a:rPr>
              <a:t>kazaları</a:t>
            </a:r>
            <a:r>
              <a:rPr sz="2400" b="1" spc="-60" dirty="0">
                <a:uFill>
                  <a:solidFill>
                    <a:srgbClr val="000000"/>
                  </a:solidFill>
                </a:uFill>
                <a:latin typeface="Cambria"/>
                <a:cs typeface="Cambria"/>
              </a:rPr>
              <a:t> </a:t>
            </a:r>
            <a:r>
              <a:rPr sz="2400" b="1" dirty="0">
                <a:uFill>
                  <a:solidFill>
                    <a:srgbClr val="000000"/>
                  </a:solidFill>
                </a:uFill>
                <a:latin typeface="Cambria"/>
                <a:cs typeface="Cambria"/>
              </a:rPr>
              <a:t>ve</a:t>
            </a:r>
            <a:r>
              <a:rPr sz="2400" b="1" spc="-6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60" dirty="0">
                <a:uFill>
                  <a:solidFill>
                    <a:srgbClr val="000000"/>
                  </a:solidFill>
                </a:uFill>
                <a:latin typeface="Cambria"/>
                <a:cs typeface="Cambria"/>
              </a:rPr>
              <a:t> </a:t>
            </a:r>
            <a:r>
              <a:rPr sz="2400" b="1" spc="-10" dirty="0">
                <a:uFill>
                  <a:solidFill>
                    <a:srgbClr val="000000"/>
                  </a:solidFill>
                </a:uFill>
                <a:latin typeface="Cambria"/>
                <a:cs typeface="Cambria"/>
              </a:rPr>
              <a:t>hastalıklarına</a:t>
            </a:r>
            <a:r>
              <a:rPr sz="2400" b="1" spc="-70" dirty="0">
                <a:uFill>
                  <a:solidFill>
                    <a:srgbClr val="000000"/>
                  </a:solidFill>
                </a:uFill>
                <a:latin typeface="Cambria"/>
                <a:cs typeface="Cambria"/>
              </a:rPr>
              <a:t> </a:t>
            </a:r>
            <a:r>
              <a:rPr sz="2400" b="1" dirty="0">
                <a:uFill>
                  <a:solidFill>
                    <a:srgbClr val="000000"/>
                  </a:solidFill>
                </a:uFill>
                <a:latin typeface="Cambria"/>
                <a:cs typeface="Cambria"/>
              </a:rPr>
              <a:t>karşı</a:t>
            </a:r>
            <a:r>
              <a:rPr sz="2400" b="1" spc="-55" dirty="0">
                <a:uFill>
                  <a:solidFill>
                    <a:srgbClr val="000000"/>
                  </a:solidFill>
                </a:uFill>
                <a:latin typeface="Cambria"/>
                <a:cs typeface="Cambria"/>
              </a:rPr>
              <a:t> </a:t>
            </a:r>
            <a:r>
              <a:rPr sz="2400" b="1" dirty="0">
                <a:uFill>
                  <a:solidFill>
                    <a:srgbClr val="000000"/>
                  </a:solidFill>
                </a:uFill>
                <a:latin typeface="Cambria"/>
                <a:cs typeface="Cambria"/>
              </a:rPr>
              <a:t>sigortaları</a:t>
            </a:r>
            <a:r>
              <a:rPr sz="2400" b="1" spc="-75" dirty="0">
                <a:uFill>
                  <a:solidFill>
                    <a:srgbClr val="000000"/>
                  </a:solidFill>
                </a:uFill>
                <a:latin typeface="Cambria"/>
                <a:cs typeface="Cambria"/>
              </a:rPr>
              <a:t> </a:t>
            </a:r>
            <a:r>
              <a:rPr sz="2400" b="1" spc="-10" dirty="0">
                <a:uFill>
                  <a:solidFill>
                    <a:srgbClr val="000000"/>
                  </a:solidFill>
                </a:uFill>
                <a:latin typeface="Cambria"/>
                <a:cs typeface="Cambria"/>
              </a:rPr>
              <a:t>yapılır.</a:t>
            </a:r>
            <a:endParaRPr sz="2400" dirty="0">
              <a:latin typeface="Cambria"/>
              <a:cs typeface="Cambria"/>
            </a:endParaRPr>
          </a:p>
          <a:p>
            <a:pPr marL="12700" marR="5080" indent="454025" algn="just">
              <a:lnSpc>
                <a:spcPct val="150000"/>
              </a:lnSpc>
              <a:spcBef>
                <a:spcPts val="575"/>
              </a:spcBef>
              <a:buChar char="•"/>
              <a:tabLst>
                <a:tab pos="466725" algn="l"/>
              </a:tabLst>
            </a:pPr>
            <a:r>
              <a:rPr sz="2400" dirty="0">
                <a:latin typeface="Cambria"/>
                <a:cs typeface="Cambria"/>
              </a:rPr>
              <a:t>Sektörün</a:t>
            </a:r>
            <a:r>
              <a:rPr sz="2400" spc="505" dirty="0">
                <a:latin typeface="Cambria"/>
                <a:cs typeface="Cambria"/>
              </a:rPr>
              <a:t> </a:t>
            </a:r>
            <a:r>
              <a:rPr sz="2400" dirty="0">
                <a:latin typeface="Cambria"/>
                <a:cs typeface="Cambria"/>
              </a:rPr>
              <a:t>arzuladığı</a:t>
            </a:r>
            <a:r>
              <a:rPr sz="2400" spc="509" dirty="0">
                <a:latin typeface="Cambria"/>
                <a:cs typeface="Cambria"/>
              </a:rPr>
              <a:t> </a:t>
            </a:r>
            <a:r>
              <a:rPr sz="2400" dirty="0">
                <a:latin typeface="Cambria"/>
                <a:cs typeface="Cambria"/>
              </a:rPr>
              <a:t>nitelikli</a:t>
            </a:r>
            <a:r>
              <a:rPr sz="2400" spc="500" dirty="0">
                <a:latin typeface="Cambria"/>
                <a:cs typeface="Cambria"/>
              </a:rPr>
              <a:t> </a:t>
            </a:r>
            <a:r>
              <a:rPr sz="2400" dirty="0">
                <a:latin typeface="Cambria"/>
                <a:cs typeface="Cambria"/>
              </a:rPr>
              <a:t>iş</a:t>
            </a:r>
            <a:r>
              <a:rPr sz="2400" spc="505" dirty="0">
                <a:latin typeface="Cambria"/>
                <a:cs typeface="Cambria"/>
              </a:rPr>
              <a:t> </a:t>
            </a:r>
            <a:r>
              <a:rPr sz="2400" dirty="0">
                <a:latin typeface="Cambria"/>
                <a:cs typeface="Cambria"/>
              </a:rPr>
              <a:t>gücünü</a:t>
            </a:r>
            <a:r>
              <a:rPr sz="2400" spc="495" dirty="0">
                <a:latin typeface="Cambria"/>
                <a:cs typeface="Cambria"/>
              </a:rPr>
              <a:t> </a:t>
            </a:r>
            <a:r>
              <a:rPr sz="2400" dirty="0">
                <a:latin typeface="Cambria"/>
                <a:cs typeface="Cambria"/>
              </a:rPr>
              <a:t>yetiştirmek</a:t>
            </a:r>
            <a:r>
              <a:rPr sz="2400" spc="505" dirty="0">
                <a:latin typeface="Cambria"/>
                <a:cs typeface="Cambria"/>
              </a:rPr>
              <a:t> </a:t>
            </a:r>
            <a:r>
              <a:rPr sz="2400" dirty="0">
                <a:latin typeface="Cambria"/>
                <a:cs typeface="Cambria"/>
              </a:rPr>
              <a:t>ve</a:t>
            </a:r>
            <a:r>
              <a:rPr sz="2400" spc="509" dirty="0">
                <a:latin typeface="Cambria"/>
                <a:cs typeface="Cambria"/>
              </a:rPr>
              <a:t> </a:t>
            </a:r>
            <a:r>
              <a:rPr sz="2400" dirty="0">
                <a:latin typeface="Cambria"/>
                <a:cs typeface="Cambria"/>
              </a:rPr>
              <a:t>sektörün</a:t>
            </a:r>
            <a:r>
              <a:rPr sz="2400" spc="509" dirty="0">
                <a:latin typeface="Cambria"/>
                <a:cs typeface="Cambria"/>
              </a:rPr>
              <a:t> </a:t>
            </a:r>
            <a:r>
              <a:rPr sz="2400" dirty="0">
                <a:latin typeface="Cambria"/>
                <a:cs typeface="Cambria"/>
              </a:rPr>
              <a:t>mali</a:t>
            </a:r>
            <a:r>
              <a:rPr sz="2400" spc="509" dirty="0">
                <a:latin typeface="Cambria"/>
                <a:cs typeface="Cambria"/>
              </a:rPr>
              <a:t> </a:t>
            </a:r>
            <a:r>
              <a:rPr sz="2400" spc="-10" dirty="0">
                <a:latin typeface="Cambria"/>
                <a:cs typeface="Cambria"/>
              </a:rPr>
              <a:t>yükünü </a:t>
            </a:r>
            <a:r>
              <a:rPr sz="2400" dirty="0">
                <a:latin typeface="Cambria"/>
                <a:cs typeface="Cambria"/>
              </a:rPr>
              <a:t>azaltmak</a:t>
            </a:r>
            <a:r>
              <a:rPr sz="2400" spc="300" dirty="0">
                <a:latin typeface="Cambria"/>
                <a:cs typeface="Cambria"/>
              </a:rPr>
              <a:t>   </a:t>
            </a:r>
            <a:r>
              <a:rPr sz="2400" dirty="0">
                <a:latin typeface="Cambria"/>
                <a:cs typeface="Cambria"/>
              </a:rPr>
              <a:t>amacıyla,</a:t>
            </a:r>
            <a:r>
              <a:rPr sz="2400" spc="305" dirty="0">
                <a:latin typeface="Cambria"/>
                <a:cs typeface="Cambria"/>
              </a:rPr>
              <a:t>   </a:t>
            </a:r>
            <a:r>
              <a:rPr sz="2400" dirty="0">
                <a:latin typeface="Cambria"/>
                <a:cs typeface="Cambria"/>
              </a:rPr>
              <a:t>işveren</a:t>
            </a:r>
            <a:r>
              <a:rPr sz="2400" spc="305" dirty="0">
                <a:latin typeface="Cambria"/>
                <a:cs typeface="Cambria"/>
              </a:rPr>
              <a:t>   </a:t>
            </a:r>
            <a:r>
              <a:rPr sz="2400" dirty="0">
                <a:latin typeface="Cambria"/>
                <a:cs typeface="Cambria"/>
              </a:rPr>
              <a:t>tarafından</a:t>
            </a:r>
            <a:r>
              <a:rPr sz="2400" spc="305" dirty="0">
                <a:latin typeface="Cambria"/>
                <a:cs typeface="Cambria"/>
              </a:rPr>
              <a:t>   </a:t>
            </a:r>
            <a:r>
              <a:rPr sz="2400" b="1" dirty="0">
                <a:uFill>
                  <a:solidFill>
                    <a:srgbClr val="000000"/>
                  </a:solidFill>
                </a:uFill>
                <a:latin typeface="Cambria"/>
                <a:cs typeface="Cambria"/>
              </a:rPr>
              <a:t>işletmeye</a:t>
            </a:r>
            <a:r>
              <a:rPr sz="2400" b="1" spc="310" dirty="0">
                <a:uFill>
                  <a:solidFill>
                    <a:srgbClr val="000000"/>
                  </a:solidFill>
                </a:uFill>
                <a:latin typeface="Cambria"/>
                <a:cs typeface="Cambria"/>
              </a:rPr>
              <a:t>   </a:t>
            </a:r>
            <a:r>
              <a:rPr sz="2400" b="1" dirty="0">
                <a:uFill>
                  <a:solidFill>
                    <a:srgbClr val="000000"/>
                  </a:solidFill>
                </a:uFill>
                <a:latin typeface="Cambria"/>
                <a:cs typeface="Cambria"/>
              </a:rPr>
              <a:t>giden</a:t>
            </a:r>
            <a:r>
              <a:rPr sz="2400" b="1" spc="305" dirty="0">
                <a:uFill>
                  <a:solidFill>
                    <a:srgbClr val="000000"/>
                  </a:solidFill>
                </a:uFill>
                <a:latin typeface="Cambria"/>
                <a:cs typeface="Cambria"/>
              </a:rPr>
              <a:t>   </a:t>
            </a:r>
            <a:r>
              <a:rPr sz="2400" b="1" dirty="0">
                <a:uFill>
                  <a:solidFill>
                    <a:srgbClr val="000000"/>
                  </a:solidFill>
                </a:uFill>
                <a:latin typeface="Cambria"/>
                <a:cs typeface="Cambria"/>
              </a:rPr>
              <a:t>meslek</a:t>
            </a:r>
            <a:r>
              <a:rPr sz="2400" b="1" spc="305" dirty="0">
                <a:uFill>
                  <a:solidFill>
                    <a:srgbClr val="000000"/>
                  </a:solidFill>
                </a:uFill>
                <a:latin typeface="Cambria"/>
                <a:cs typeface="Cambria"/>
              </a:rPr>
              <a:t>   </a:t>
            </a:r>
            <a:r>
              <a:rPr sz="2400" b="1" spc="-10" dirty="0">
                <a:uFill>
                  <a:solidFill>
                    <a:srgbClr val="000000"/>
                  </a:solidFill>
                </a:uFill>
                <a:latin typeface="Cambria"/>
                <a:cs typeface="Cambria"/>
              </a:rPr>
              <a:t>lisesi</a:t>
            </a:r>
            <a:r>
              <a:rPr sz="2400" b="1" spc="-10" dirty="0">
                <a:latin typeface="Cambria"/>
                <a:cs typeface="Cambria"/>
              </a:rPr>
              <a:t> </a:t>
            </a:r>
            <a:r>
              <a:rPr sz="2400" b="1" dirty="0">
                <a:uFill>
                  <a:solidFill>
                    <a:srgbClr val="000000"/>
                  </a:solidFill>
                </a:uFill>
                <a:latin typeface="Cambria"/>
                <a:cs typeface="Cambria"/>
              </a:rPr>
              <a:t>öğrencilerine</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asgari</a:t>
            </a:r>
            <a:r>
              <a:rPr sz="2400" b="1" spc="55" dirty="0">
                <a:uFill>
                  <a:solidFill>
                    <a:srgbClr val="000000"/>
                  </a:solidFill>
                </a:uFill>
                <a:latin typeface="Cambria"/>
                <a:cs typeface="Cambria"/>
              </a:rPr>
              <a:t>  </a:t>
            </a:r>
            <a:r>
              <a:rPr sz="2400" b="1" dirty="0">
                <a:uFill>
                  <a:solidFill>
                    <a:srgbClr val="000000"/>
                  </a:solidFill>
                </a:uFill>
                <a:latin typeface="Cambria"/>
                <a:cs typeface="Cambria"/>
              </a:rPr>
              <a:t>ücretin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en</a:t>
            </a:r>
            <a:r>
              <a:rPr sz="2400" b="1" spc="60" dirty="0">
                <a:uFill>
                  <a:solidFill>
                    <a:srgbClr val="000000"/>
                  </a:solidFill>
                </a:uFill>
                <a:latin typeface="Cambria"/>
                <a:cs typeface="Cambria"/>
              </a:rPr>
              <a:t>  </a:t>
            </a:r>
            <a:r>
              <a:rPr sz="2400" b="1" dirty="0">
                <a:uFill>
                  <a:solidFill>
                    <a:srgbClr val="000000"/>
                  </a:solidFill>
                </a:uFill>
                <a:latin typeface="Cambria"/>
                <a:cs typeface="Cambria"/>
              </a:rPr>
              <a:t>az</a:t>
            </a:r>
            <a:r>
              <a:rPr sz="2400" b="1" spc="55" dirty="0">
                <a:uFill>
                  <a:solidFill>
                    <a:srgbClr val="000000"/>
                  </a:solidFill>
                </a:uFill>
                <a:latin typeface="Cambria"/>
                <a:cs typeface="Cambria"/>
              </a:rPr>
              <a:t>  </a:t>
            </a:r>
            <a:r>
              <a:rPr sz="2400" b="1" dirty="0">
                <a:uFill>
                  <a:solidFill>
                    <a:srgbClr val="000000"/>
                  </a:solidFill>
                </a:uFill>
                <a:latin typeface="Cambria"/>
                <a:cs typeface="Cambria"/>
              </a:rPr>
              <a:t>%</a:t>
            </a:r>
            <a:r>
              <a:rPr sz="2400" b="1" spc="55" dirty="0">
                <a:uFill>
                  <a:solidFill>
                    <a:srgbClr val="000000"/>
                  </a:solidFill>
                </a:uFill>
                <a:latin typeface="Cambria"/>
                <a:cs typeface="Cambria"/>
              </a:rPr>
              <a:t>  </a:t>
            </a:r>
            <a:r>
              <a:rPr sz="2400" b="1" dirty="0">
                <a:uFill>
                  <a:solidFill>
                    <a:srgbClr val="000000"/>
                  </a:solidFill>
                </a:uFill>
                <a:latin typeface="Cambria"/>
                <a:cs typeface="Cambria"/>
              </a:rPr>
              <a:t>30’u</a:t>
            </a:r>
            <a:r>
              <a:rPr sz="2400" b="1" spc="50" dirty="0">
                <a:uFill>
                  <a:solidFill>
                    <a:srgbClr val="000000"/>
                  </a:solidFill>
                </a:uFill>
                <a:latin typeface="Cambria"/>
                <a:cs typeface="Cambria"/>
              </a:rPr>
              <a:t>  </a:t>
            </a:r>
            <a:r>
              <a:rPr sz="2400" b="1" dirty="0">
                <a:uFill>
                  <a:solidFill>
                    <a:srgbClr val="000000"/>
                  </a:solidFill>
                </a:uFill>
                <a:latin typeface="Cambria"/>
                <a:cs typeface="Cambria"/>
              </a:rPr>
              <a:t>tutarında</a:t>
            </a:r>
            <a:r>
              <a:rPr sz="2400" b="1" spc="60" dirty="0">
                <a:uFill>
                  <a:solidFill>
                    <a:srgbClr val="000000"/>
                  </a:solidFill>
                </a:uFill>
                <a:latin typeface="Cambria"/>
                <a:cs typeface="Cambria"/>
              </a:rPr>
              <a:t>  </a:t>
            </a:r>
            <a:r>
              <a:rPr sz="2400" b="1" dirty="0">
                <a:uFill>
                  <a:solidFill>
                    <a:srgbClr val="000000"/>
                  </a:solidFill>
                </a:uFill>
                <a:latin typeface="Cambria"/>
                <a:cs typeface="Cambria"/>
              </a:rPr>
              <a:t>ücret</a:t>
            </a:r>
            <a:r>
              <a:rPr sz="2400" b="1" spc="55" dirty="0">
                <a:uFill>
                  <a:solidFill>
                    <a:srgbClr val="000000"/>
                  </a:solidFill>
                </a:uFill>
                <a:latin typeface="Cambria"/>
                <a:cs typeface="Cambria"/>
              </a:rPr>
              <a:t>  </a:t>
            </a:r>
            <a:r>
              <a:rPr sz="2400" b="1" spc="-10" dirty="0">
                <a:uFill>
                  <a:solidFill>
                    <a:srgbClr val="000000"/>
                  </a:solidFill>
                </a:uFill>
                <a:latin typeface="Cambria"/>
                <a:cs typeface="Cambria"/>
              </a:rPr>
              <a:t>ödenmektedir.</a:t>
            </a:r>
            <a:r>
              <a:rPr sz="2400" b="1" spc="-10" dirty="0">
                <a:latin typeface="Cambria"/>
                <a:cs typeface="Cambria"/>
              </a:rPr>
              <a:t> </a:t>
            </a:r>
            <a:r>
              <a:rPr sz="2400" dirty="0">
                <a:latin typeface="Cambria"/>
                <a:cs typeface="Cambria"/>
              </a:rPr>
              <a:t>Örneğin,</a:t>
            </a:r>
            <a:r>
              <a:rPr sz="2400" spc="275" dirty="0">
                <a:latin typeface="Cambria"/>
                <a:cs typeface="Cambria"/>
              </a:rPr>
              <a:t> </a:t>
            </a:r>
            <a:r>
              <a:rPr sz="2400" dirty="0">
                <a:latin typeface="Cambria"/>
                <a:cs typeface="Cambria"/>
              </a:rPr>
              <a:t>202</a:t>
            </a:r>
            <a:r>
              <a:rPr lang="tr-TR" sz="2400" dirty="0">
                <a:latin typeface="Cambria"/>
                <a:cs typeface="Cambria"/>
              </a:rPr>
              <a:t>4</a:t>
            </a:r>
            <a:r>
              <a:rPr sz="2400" spc="280" dirty="0">
                <a:latin typeface="Cambria"/>
                <a:cs typeface="Cambria"/>
              </a:rPr>
              <a:t> </a:t>
            </a:r>
            <a:r>
              <a:rPr sz="2400" dirty="0">
                <a:latin typeface="Cambria"/>
                <a:cs typeface="Cambria"/>
              </a:rPr>
              <a:t>yılı</a:t>
            </a:r>
            <a:r>
              <a:rPr sz="2400" spc="280" dirty="0">
                <a:latin typeface="Cambria"/>
                <a:cs typeface="Cambria"/>
              </a:rPr>
              <a:t> </a:t>
            </a:r>
            <a:r>
              <a:rPr sz="2400" dirty="0">
                <a:latin typeface="Cambria"/>
                <a:cs typeface="Cambria"/>
              </a:rPr>
              <a:t>asgari</a:t>
            </a:r>
            <a:r>
              <a:rPr sz="2400" spc="290" dirty="0">
                <a:latin typeface="Cambria"/>
                <a:cs typeface="Cambria"/>
              </a:rPr>
              <a:t> </a:t>
            </a:r>
            <a:r>
              <a:rPr sz="2400" dirty="0">
                <a:latin typeface="Cambria"/>
                <a:cs typeface="Cambria"/>
              </a:rPr>
              <a:t>ücreti</a:t>
            </a:r>
            <a:r>
              <a:rPr sz="2400" spc="280" dirty="0">
                <a:latin typeface="Cambria"/>
                <a:cs typeface="Cambria"/>
              </a:rPr>
              <a:t> </a:t>
            </a:r>
            <a:r>
              <a:rPr sz="2400" dirty="0">
                <a:latin typeface="Cambria"/>
                <a:cs typeface="Cambria"/>
              </a:rPr>
              <a:t>için</a:t>
            </a:r>
            <a:r>
              <a:rPr sz="2400" spc="290" dirty="0">
                <a:latin typeface="Cambria"/>
                <a:cs typeface="Cambria"/>
              </a:rPr>
              <a:t> </a:t>
            </a:r>
            <a:r>
              <a:rPr sz="2400" dirty="0">
                <a:latin typeface="Cambria"/>
                <a:cs typeface="Cambria"/>
              </a:rPr>
              <a:t>öğrenciye</a:t>
            </a:r>
            <a:r>
              <a:rPr sz="2400" spc="285" dirty="0">
                <a:latin typeface="Cambria"/>
                <a:cs typeface="Cambria"/>
              </a:rPr>
              <a:t> </a:t>
            </a:r>
            <a:r>
              <a:rPr sz="2400" dirty="0">
                <a:latin typeface="Cambria"/>
                <a:cs typeface="Cambria"/>
              </a:rPr>
              <a:t>ödenen</a:t>
            </a:r>
            <a:r>
              <a:rPr sz="2400" spc="285" dirty="0">
                <a:latin typeface="Cambria"/>
                <a:cs typeface="Cambria"/>
              </a:rPr>
              <a:t> </a:t>
            </a:r>
            <a:r>
              <a:rPr sz="2400" dirty="0">
                <a:latin typeface="Cambria"/>
                <a:cs typeface="Cambria"/>
              </a:rPr>
              <a:t>en</a:t>
            </a:r>
            <a:r>
              <a:rPr sz="2400" spc="285" dirty="0">
                <a:latin typeface="Cambria"/>
                <a:cs typeface="Cambria"/>
              </a:rPr>
              <a:t> </a:t>
            </a:r>
            <a:r>
              <a:rPr sz="2400" dirty="0">
                <a:latin typeface="Cambria"/>
                <a:cs typeface="Cambria"/>
              </a:rPr>
              <a:t>az</a:t>
            </a:r>
            <a:r>
              <a:rPr sz="2400" spc="270" dirty="0">
                <a:latin typeface="Cambria"/>
                <a:cs typeface="Cambria"/>
              </a:rPr>
              <a:t> </a:t>
            </a:r>
            <a:r>
              <a:rPr sz="2400" dirty="0" err="1">
                <a:latin typeface="Cambria"/>
                <a:cs typeface="Cambria"/>
              </a:rPr>
              <a:t>ücret</a:t>
            </a:r>
            <a:r>
              <a:rPr sz="2400" spc="295" dirty="0">
                <a:latin typeface="Cambria"/>
                <a:cs typeface="Cambria"/>
              </a:rPr>
              <a:t> </a:t>
            </a:r>
            <a:r>
              <a:rPr lang="tr-TR" sz="2400" b="1" dirty="0">
                <a:uFill>
                  <a:solidFill>
                    <a:srgbClr val="000000"/>
                  </a:solidFill>
                </a:uFill>
                <a:latin typeface="Cambria"/>
                <a:cs typeface="Cambria"/>
              </a:rPr>
              <a:t>5101</a:t>
            </a:r>
            <a:r>
              <a:rPr sz="2400" b="1" spc="285" dirty="0">
                <a:uFill>
                  <a:solidFill>
                    <a:srgbClr val="000000"/>
                  </a:solidFill>
                </a:uFill>
                <a:latin typeface="Cambria"/>
                <a:cs typeface="Cambria"/>
              </a:rPr>
              <a:t> </a:t>
            </a:r>
            <a:r>
              <a:rPr sz="2400" b="1" dirty="0">
                <a:uFill>
                  <a:solidFill>
                    <a:srgbClr val="000000"/>
                  </a:solidFill>
                </a:uFill>
                <a:latin typeface="Cambria"/>
                <a:cs typeface="Cambria"/>
              </a:rPr>
              <a:t>TL</a:t>
            </a:r>
            <a:r>
              <a:rPr sz="2400" b="1" spc="285" dirty="0">
                <a:uFill>
                  <a:solidFill>
                    <a:srgbClr val="000000"/>
                  </a:solidFill>
                </a:uFill>
                <a:latin typeface="Cambria"/>
                <a:cs typeface="Cambria"/>
              </a:rPr>
              <a:t> </a:t>
            </a:r>
            <a:r>
              <a:rPr sz="2400" spc="-10" dirty="0">
                <a:latin typeface="Cambria"/>
                <a:cs typeface="Cambria"/>
              </a:rPr>
              <a:t>olarak hesaplanmıştır.</a:t>
            </a:r>
            <a:endParaRPr sz="2400" dirty="0">
              <a:latin typeface="Cambria"/>
              <a:cs typeface="Cambria"/>
            </a:endParaRPr>
          </a:p>
        </p:txBody>
      </p:sp>
    </p:spTree>
    <p:extLst>
      <p:ext uri="{BB962C8B-B14F-4D97-AF65-F5344CB8AC3E}">
        <p14:creationId xmlns:p14="http://schemas.microsoft.com/office/powerpoint/2010/main" val="119630102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 xmlns:a16="http://schemas.microsoft.com/office/drawing/2014/main" id="{9E708769-37D1-9B9E-1724-83984EABE7D9}"/>
              </a:ext>
            </a:extLst>
          </p:cNvPr>
          <p:cNvSpPr txBox="1">
            <a:spLocks/>
          </p:cNvSpPr>
          <p:nvPr/>
        </p:nvSpPr>
        <p:spPr>
          <a:xfrm>
            <a:off x="2721747" y="1144827"/>
            <a:ext cx="633412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Cambria"/>
                <a:cs typeface="Cambria"/>
              </a:rPr>
              <a:t>MESLEK</a:t>
            </a:r>
            <a:r>
              <a:rPr lang="tr-TR" sz="2400" b="1" spc="-65" dirty="0">
                <a:solidFill>
                  <a:srgbClr val="C00000"/>
                </a:solidFill>
                <a:latin typeface="Cambria"/>
                <a:cs typeface="Cambria"/>
              </a:rPr>
              <a:t> </a:t>
            </a:r>
            <a:r>
              <a:rPr lang="tr-TR" sz="2400" b="1" dirty="0">
                <a:solidFill>
                  <a:srgbClr val="C00000"/>
                </a:solidFill>
                <a:latin typeface="Cambria"/>
                <a:cs typeface="Cambria"/>
              </a:rPr>
              <a:t>LİSESİ</a:t>
            </a:r>
            <a:r>
              <a:rPr lang="tr-TR" sz="2400" b="1" spc="-70" dirty="0">
                <a:solidFill>
                  <a:srgbClr val="C00000"/>
                </a:solidFill>
                <a:latin typeface="Cambria"/>
                <a:cs typeface="Cambria"/>
              </a:rPr>
              <a:t> </a:t>
            </a:r>
            <a:r>
              <a:rPr lang="tr-TR" sz="2400" b="1" dirty="0">
                <a:solidFill>
                  <a:srgbClr val="C00000"/>
                </a:solidFill>
                <a:latin typeface="Cambria"/>
                <a:cs typeface="Cambria"/>
              </a:rPr>
              <a:t>MEZUNLARININ</a:t>
            </a:r>
            <a:r>
              <a:rPr lang="tr-TR" sz="2400" b="1" spc="-70" dirty="0">
                <a:solidFill>
                  <a:srgbClr val="C00000"/>
                </a:solidFill>
                <a:latin typeface="Cambria"/>
                <a:cs typeface="Cambria"/>
              </a:rPr>
              <a:t> </a:t>
            </a:r>
            <a:r>
              <a:rPr lang="tr-TR" sz="2400" b="1" spc="-45" dirty="0">
                <a:solidFill>
                  <a:srgbClr val="C00000"/>
                </a:solidFill>
                <a:latin typeface="Cambria"/>
                <a:cs typeface="Cambria"/>
              </a:rPr>
              <a:t>AVANTAJLARI</a:t>
            </a:r>
            <a:endParaRPr lang="tr-TR" sz="2400" dirty="0">
              <a:solidFill>
                <a:srgbClr val="C00000"/>
              </a:solidFill>
              <a:latin typeface="Cambria"/>
              <a:cs typeface="Cambria"/>
            </a:endParaRPr>
          </a:p>
        </p:txBody>
      </p:sp>
      <p:graphicFrame>
        <p:nvGraphicFramePr>
          <p:cNvPr id="8" name="object 2">
            <a:extLst>
              <a:ext uri="{FF2B5EF4-FFF2-40B4-BE49-F238E27FC236}">
                <a16:creationId xmlns="" xmlns:a16="http://schemas.microsoft.com/office/drawing/2014/main" id="{BB750C67-6DB3-9068-6C46-BA527357DE57}"/>
              </a:ext>
            </a:extLst>
          </p:cNvPr>
          <p:cNvGraphicFramePr/>
          <p:nvPr>
            <p:extLst>
              <p:ext uri="{D42A27DB-BD31-4B8C-83A1-F6EECF244321}">
                <p14:modId xmlns:p14="http://schemas.microsoft.com/office/powerpoint/2010/main" val="2786901639"/>
              </p:ext>
            </p:extLst>
          </p:nvPr>
        </p:nvGraphicFramePr>
        <p:xfrm>
          <a:off x="278535" y="1535987"/>
          <a:ext cx="11925878" cy="5001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32314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A80FDF6F-037D-E335-38AA-B8E64B98DC2B}"/>
              </a:ext>
            </a:extLst>
          </p:cNvPr>
          <p:cNvSpPr txBox="1"/>
          <p:nvPr/>
        </p:nvSpPr>
        <p:spPr>
          <a:xfrm>
            <a:off x="1157339" y="1015318"/>
            <a:ext cx="10386060" cy="2892458"/>
          </a:xfrm>
          <a:prstGeom prst="rect">
            <a:avLst/>
          </a:prstGeom>
        </p:spPr>
        <p:txBody>
          <a:bodyPr vert="horz" wrap="square" lIns="0" tIns="108585" rIns="0" bIns="0" rtlCol="0">
            <a:spAutoFit/>
          </a:bodyPr>
          <a:lstStyle/>
          <a:p>
            <a:pPr marL="367665" algn="ctr">
              <a:lnSpc>
                <a:spcPct val="100000"/>
              </a:lnSpc>
              <a:spcBef>
                <a:spcPts val="855"/>
              </a:spcBef>
            </a:pPr>
            <a:r>
              <a:rPr sz="2000" b="1" spc="-10" dirty="0">
                <a:solidFill>
                  <a:srgbClr val="C00000"/>
                </a:solidFill>
                <a:latin typeface="Times New Roman"/>
                <a:cs typeface="Times New Roman"/>
              </a:rPr>
              <a:t>YÜKSEKÖĞRETİM</a:t>
            </a:r>
            <a:r>
              <a:rPr sz="2000" b="1" spc="5" dirty="0">
                <a:solidFill>
                  <a:srgbClr val="C00000"/>
                </a:solidFill>
                <a:latin typeface="Times New Roman"/>
                <a:cs typeface="Times New Roman"/>
              </a:rPr>
              <a:t> </a:t>
            </a:r>
            <a:r>
              <a:rPr sz="2000" b="1" spc="-10" dirty="0">
                <a:solidFill>
                  <a:srgbClr val="C00000"/>
                </a:solidFill>
                <a:latin typeface="Times New Roman"/>
                <a:cs typeface="Times New Roman"/>
              </a:rPr>
              <a:t>PROGRAMLARINA</a:t>
            </a:r>
            <a:r>
              <a:rPr sz="2000" b="1" spc="-120" dirty="0">
                <a:solidFill>
                  <a:srgbClr val="C00000"/>
                </a:solidFill>
                <a:latin typeface="Times New Roman"/>
                <a:cs typeface="Times New Roman"/>
              </a:rPr>
              <a:t> </a:t>
            </a:r>
            <a:r>
              <a:rPr sz="2000" b="1" spc="-10" dirty="0">
                <a:solidFill>
                  <a:srgbClr val="C00000"/>
                </a:solidFill>
                <a:latin typeface="Times New Roman"/>
                <a:cs typeface="Times New Roman"/>
              </a:rPr>
              <a:t>GEÇİŞ</a:t>
            </a:r>
            <a:endParaRPr sz="2000" dirty="0">
              <a:solidFill>
                <a:srgbClr val="C00000"/>
              </a:solidFill>
              <a:latin typeface="Times New Roman"/>
              <a:cs typeface="Times New Roman"/>
            </a:endParaRPr>
          </a:p>
          <a:p>
            <a:pPr marL="363855" indent="-349885" algn="just">
              <a:lnSpc>
                <a:spcPct val="100000"/>
              </a:lnSpc>
              <a:spcBef>
                <a:spcPts val="755"/>
              </a:spcBef>
              <a:buFont typeface="Arial MT"/>
              <a:buChar char="•"/>
              <a:tabLst>
                <a:tab pos="363855" algn="l"/>
              </a:tabLst>
            </a:pPr>
            <a:r>
              <a:rPr sz="2000" dirty="0">
                <a:latin typeface="Times New Roman"/>
                <a:cs typeface="Times New Roman"/>
              </a:rPr>
              <a:t>Üniversite</a:t>
            </a:r>
            <a:r>
              <a:rPr sz="2000" spc="-65" dirty="0">
                <a:latin typeface="Times New Roman"/>
                <a:cs typeface="Times New Roman"/>
              </a:rPr>
              <a:t> </a:t>
            </a:r>
            <a:r>
              <a:rPr sz="2000" dirty="0">
                <a:latin typeface="Times New Roman"/>
                <a:cs typeface="Times New Roman"/>
              </a:rPr>
              <a:t>tercihlerinde</a:t>
            </a:r>
            <a:r>
              <a:rPr sz="2000" spc="-45" dirty="0">
                <a:latin typeface="Times New Roman"/>
                <a:cs typeface="Times New Roman"/>
              </a:rPr>
              <a:t> </a:t>
            </a:r>
            <a:r>
              <a:rPr sz="2000" dirty="0">
                <a:latin typeface="Times New Roman"/>
                <a:cs typeface="Times New Roman"/>
              </a:rPr>
              <a:t>istediği</a:t>
            </a:r>
            <a:r>
              <a:rPr sz="2000" spc="-50" dirty="0">
                <a:latin typeface="Times New Roman"/>
                <a:cs typeface="Times New Roman"/>
              </a:rPr>
              <a:t> </a:t>
            </a:r>
            <a:r>
              <a:rPr sz="2000" dirty="0">
                <a:latin typeface="Times New Roman"/>
                <a:cs typeface="Times New Roman"/>
              </a:rPr>
              <a:t>bölümü</a:t>
            </a:r>
            <a:r>
              <a:rPr sz="2000" spc="-25" dirty="0">
                <a:latin typeface="Times New Roman"/>
                <a:cs typeface="Times New Roman"/>
              </a:rPr>
              <a:t> </a:t>
            </a:r>
            <a:r>
              <a:rPr sz="2000" dirty="0">
                <a:latin typeface="Times New Roman"/>
                <a:cs typeface="Times New Roman"/>
              </a:rPr>
              <a:t>hiç</a:t>
            </a:r>
            <a:r>
              <a:rPr sz="2000" spc="-20" dirty="0">
                <a:latin typeface="Times New Roman"/>
                <a:cs typeface="Times New Roman"/>
              </a:rPr>
              <a:t> </a:t>
            </a:r>
            <a:r>
              <a:rPr sz="2000" dirty="0">
                <a:latin typeface="Times New Roman"/>
                <a:cs typeface="Times New Roman"/>
              </a:rPr>
              <a:t>bir</a:t>
            </a:r>
            <a:r>
              <a:rPr sz="2000" spc="-30" dirty="0">
                <a:latin typeface="Times New Roman"/>
                <a:cs typeface="Times New Roman"/>
              </a:rPr>
              <a:t> </a:t>
            </a:r>
            <a:r>
              <a:rPr sz="2000" dirty="0">
                <a:latin typeface="Times New Roman"/>
                <a:cs typeface="Times New Roman"/>
              </a:rPr>
              <a:t>hak</a:t>
            </a:r>
            <a:r>
              <a:rPr sz="2000" spc="-30" dirty="0">
                <a:latin typeface="Times New Roman"/>
                <a:cs typeface="Times New Roman"/>
              </a:rPr>
              <a:t> </a:t>
            </a:r>
            <a:r>
              <a:rPr sz="2000" dirty="0">
                <a:latin typeface="Times New Roman"/>
                <a:cs typeface="Times New Roman"/>
              </a:rPr>
              <a:t>kaybı</a:t>
            </a:r>
            <a:r>
              <a:rPr sz="2000" spc="-40" dirty="0">
                <a:latin typeface="Times New Roman"/>
                <a:cs typeface="Times New Roman"/>
              </a:rPr>
              <a:t> </a:t>
            </a:r>
            <a:r>
              <a:rPr sz="2000" dirty="0">
                <a:latin typeface="Times New Roman"/>
                <a:cs typeface="Times New Roman"/>
              </a:rPr>
              <a:t>yaşamadan </a:t>
            </a:r>
            <a:r>
              <a:rPr sz="2000" spc="-10" dirty="0">
                <a:latin typeface="Times New Roman"/>
                <a:cs typeface="Times New Roman"/>
              </a:rPr>
              <a:t>seçebilirler.</a:t>
            </a:r>
            <a:endParaRPr sz="2000" dirty="0">
              <a:latin typeface="Times New Roman"/>
              <a:cs typeface="Times New Roman"/>
            </a:endParaRPr>
          </a:p>
          <a:p>
            <a:pPr marL="363855" indent="-349885" algn="just">
              <a:lnSpc>
                <a:spcPct val="100000"/>
              </a:lnSpc>
              <a:spcBef>
                <a:spcPts val="770"/>
              </a:spcBef>
              <a:buFont typeface="Arial MT"/>
              <a:buChar char="•"/>
              <a:tabLst>
                <a:tab pos="363855" algn="l"/>
              </a:tabLst>
            </a:pPr>
            <a:r>
              <a:rPr sz="2000" dirty="0">
                <a:latin typeface="Times New Roman"/>
                <a:cs typeface="Times New Roman"/>
              </a:rPr>
              <a:t>2</a:t>
            </a:r>
            <a:r>
              <a:rPr sz="2000" spc="-30" dirty="0">
                <a:latin typeface="Times New Roman"/>
                <a:cs typeface="Times New Roman"/>
              </a:rPr>
              <a:t> </a:t>
            </a:r>
            <a:r>
              <a:rPr sz="2000" dirty="0">
                <a:latin typeface="Times New Roman"/>
                <a:cs typeface="Times New Roman"/>
              </a:rPr>
              <a:t>yıllık</a:t>
            </a:r>
            <a:r>
              <a:rPr sz="2000" spc="-15" dirty="0">
                <a:latin typeface="Times New Roman"/>
                <a:cs typeface="Times New Roman"/>
              </a:rPr>
              <a:t> </a:t>
            </a:r>
            <a:r>
              <a:rPr sz="2000" dirty="0">
                <a:latin typeface="Times New Roman"/>
                <a:cs typeface="Times New Roman"/>
              </a:rPr>
              <a:t>Meslek</a:t>
            </a:r>
            <a:r>
              <a:rPr sz="2000" spc="-95" dirty="0">
                <a:latin typeface="Times New Roman"/>
                <a:cs typeface="Times New Roman"/>
              </a:rPr>
              <a:t> </a:t>
            </a:r>
            <a:r>
              <a:rPr sz="2000" dirty="0">
                <a:latin typeface="Times New Roman"/>
                <a:cs typeface="Times New Roman"/>
              </a:rPr>
              <a:t>Yüksekokullarına</a:t>
            </a:r>
            <a:r>
              <a:rPr sz="2000" spc="-45" dirty="0">
                <a:latin typeface="Times New Roman"/>
                <a:cs typeface="Times New Roman"/>
              </a:rPr>
              <a:t> </a:t>
            </a:r>
            <a:r>
              <a:rPr sz="2000" dirty="0">
                <a:latin typeface="Times New Roman"/>
                <a:cs typeface="Times New Roman"/>
              </a:rPr>
              <a:t>girerken</a:t>
            </a:r>
            <a:r>
              <a:rPr sz="2000" spc="-50" dirty="0">
                <a:latin typeface="Times New Roman"/>
                <a:cs typeface="Times New Roman"/>
              </a:rPr>
              <a:t> </a:t>
            </a:r>
            <a:r>
              <a:rPr sz="2000" dirty="0">
                <a:latin typeface="Times New Roman"/>
                <a:cs typeface="Times New Roman"/>
              </a:rPr>
              <a:t>ek</a:t>
            </a:r>
            <a:r>
              <a:rPr sz="2000" spc="-15" dirty="0">
                <a:latin typeface="Times New Roman"/>
                <a:cs typeface="Times New Roman"/>
              </a:rPr>
              <a:t> </a:t>
            </a:r>
            <a:r>
              <a:rPr sz="2000" dirty="0">
                <a:latin typeface="Times New Roman"/>
                <a:cs typeface="Times New Roman"/>
              </a:rPr>
              <a:t>puan</a:t>
            </a:r>
            <a:r>
              <a:rPr sz="2000" spc="-35" dirty="0">
                <a:latin typeface="Times New Roman"/>
                <a:cs typeface="Times New Roman"/>
              </a:rPr>
              <a:t> </a:t>
            </a:r>
            <a:r>
              <a:rPr sz="2000" spc="-10" dirty="0">
                <a:latin typeface="Times New Roman"/>
                <a:cs typeface="Times New Roman"/>
              </a:rPr>
              <a:t>alırlar.</a:t>
            </a:r>
            <a:endParaRPr sz="2000" dirty="0">
              <a:latin typeface="Times New Roman"/>
              <a:cs typeface="Times New Roman"/>
            </a:endParaRPr>
          </a:p>
          <a:p>
            <a:pPr marL="13970" marR="5080" indent="349885" algn="just">
              <a:lnSpc>
                <a:spcPts val="2160"/>
              </a:lnSpc>
              <a:spcBef>
                <a:spcPts val="1025"/>
              </a:spcBef>
              <a:buFont typeface="Arial MT"/>
              <a:buChar char="•"/>
              <a:tabLst>
                <a:tab pos="363855" algn="l"/>
              </a:tabLst>
            </a:pPr>
            <a:r>
              <a:rPr sz="2000" dirty="0">
                <a:latin typeface="Times New Roman"/>
                <a:cs typeface="Times New Roman"/>
              </a:rPr>
              <a:t>Teknoloji</a:t>
            </a:r>
            <a:r>
              <a:rPr sz="2000" spc="155" dirty="0">
                <a:latin typeface="Times New Roman"/>
                <a:cs typeface="Times New Roman"/>
              </a:rPr>
              <a:t> </a:t>
            </a:r>
            <a:r>
              <a:rPr sz="2000" dirty="0">
                <a:latin typeface="Times New Roman"/>
                <a:cs typeface="Times New Roman"/>
              </a:rPr>
              <a:t>Fakültelerinde</a:t>
            </a:r>
            <a:r>
              <a:rPr sz="2000" spc="145" dirty="0">
                <a:latin typeface="Times New Roman"/>
                <a:cs typeface="Times New Roman"/>
              </a:rPr>
              <a:t> </a:t>
            </a:r>
            <a:r>
              <a:rPr sz="2000" dirty="0">
                <a:latin typeface="Times New Roman"/>
                <a:cs typeface="Times New Roman"/>
              </a:rPr>
              <a:t>bulunan</a:t>
            </a:r>
            <a:r>
              <a:rPr sz="2000" spc="160" dirty="0">
                <a:latin typeface="Times New Roman"/>
                <a:cs typeface="Times New Roman"/>
              </a:rPr>
              <a:t> </a:t>
            </a:r>
            <a:r>
              <a:rPr sz="2000" dirty="0">
                <a:latin typeface="Times New Roman"/>
                <a:cs typeface="Times New Roman"/>
              </a:rPr>
              <a:t>Mühendislik</a:t>
            </a:r>
            <a:r>
              <a:rPr sz="2000" spc="155" dirty="0">
                <a:latin typeface="Times New Roman"/>
                <a:cs typeface="Times New Roman"/>
              </a:rPr>
              <a:t> </a:t>
            </a:r>
            <a:r>
              <a:rPr sz="2000" dirty="0">
                <a:latin typeface="Times New Roman"/>
                <a:cs typeface="Times New Roman"/>
              </a:rPr>
              <a:t>bölümlerini</a:t>
            </a:r>
            <a:r>
              <a:rPr sz="2000" spc="150" dirty="0">
                <a:latin typeface="Times New Roman"/>
                <a:cs typeface="Times New Roman"/>
              </a:rPr>
              <a:t> </a:t>
            </a:r>
            <a:r>
              <a:rPr sz="2000" dirty="0">
                <a:latin typeface="Times New Roman"/>
                <a:cs typeface="Times New Roman"/>
              </a:rPr>
              <a:t>seçmeleri</a:t>
            </a:r>
            <a:r>
              <a:rPr sz="2000" spc="145" dirty="0">
                <a:latin typeface="Times New Roman"/>
                <a:cs typeface="Times New Roman"/>
              </a:rPr>
              <a:t> </a:t>
            </a:r>
            <a:r>
              <a:rPr sz="2000" dirty="0">
                <a:latin typeface="Times New Roman"/>
                <a:cs typeface="Times New Roman"/>
              </a:rPr>
              <a:t>halinde</a:t>
            </a:r>
            <a:r>
              <a:rPr sz="2000" spc="160" dirty="0">
                <a:latin typeface="Times New Roman"/>
                <a:cs typeface="Times New Roman"/>
              </a:rPr>
              <a:t> </a:t>
            </a:r>
            <a:r>
              <a:rPr sz="2000" dirty="0">
                <a:latin typeface="Times New Roman"/>
                <a:cs typeface="Times New Roman"/>
              </a:rPr>
              <a:t>Mesleki</a:t>
            </a:r>
            <a:r>
              <a:rPr sz="2000" spc="145" dirty="0">
                <a:latin typeface="Times New Roman"/>
                <a:cs typeface="Times New Roman"/>
              </a:rPr>
              <a:t> </a:t>
            </a:r>
            <a:r>
              <a:rPr sz="2000" dirty="0">
                <a:latin typeface="Times New Roman"/>
                <a:cs typeface="Times New Roman"/>
              </a:rPr>
              <a:t>ve</a:t>
            </a:r>
            <a:r>
              <a:rPr sz="2000" spc="155" dirty="0">
                <a:latin typeface="Times New Roman"/>
                <a:cs typeface="Times New Roman"/>
              </a:rPr>
              <a:t> </a:t>
            </a:r>
            <a:r>
              <a:rPr sz="2000" spc="-10" dirty="0">
                <a:latin typeface="Times New Roman"/>
                <a:cs typeface="Times New Roman"/>
              </a:rPr>
              <a:t>Teknik </a:t>
            </a:r>
            <a:r>
              <a:rPr sz="2000" dirty="0">
                <a:latin typeface="Times New Roman"/>
                <a:cs typeface="Times New Roman"/>
              </a:rPr>
              <a:t>Liselere</a:t>
            </a:r>
            <a:r>
              <a:rPr sz="2000" spc="190" dirty="0">
                <a:latin typeface="Times New Roman"/>
                <a:cs typeface="Times New Roman"/>
              </a:rPr>
              <a:t> </a:t>
            </a:r>
            <a:r>
              <a:rPr sz="2000" dirty="0">
                <a:latin typeface="Times New Roman"/>
                <a:cs typeface="Times New Roman"/>
              </a:rPr>
              <a:t>ayrılan</a:t>
            </a:r>
            <a:r>
              <a:rPr sz="2000" spc="195" dirty="0">
                <a:latin typeface="Times New Roman"/>
                <a:cs typeface="Times New Roman"/>
              </a:rPr>
              <a:t> </a:t>
            </a:r>
            <a:r>
              <a:rPr sz="2000" dirty="0">
                <a:latin typeface="Times New Roman"/>
                <a:cs typeface="Times New Roman"/>
              </a:rPr>
              <a:t>kontenjanlardan</a:t>
            </a:r>
            <a:r>
              <a:rPr sz="2000" spc="195" dirty="0">
                <a:latin typeface="Times New Roman"/>
                <a:cs typeface="Times New Roman"/>
              </a:rPr>
              <a:t> </a:t>
            </a:r>
            <a:r>
              <a:rPr sz="2000" dirty="0">
                <a:latin typeface="Times New Roman"/>
                <a:cs typeface="Times New Roman"/>
              </a:rPr>
              <a:t>yararlanarak</a:t>
            </a:r>
            <a:r>
              <a:rPr sz="2000" spc="195" dirty="0">
                <a:latin typeface="Times New Roman"/>
                <a:cs typeface="Times New Roman"/>
              </a:rPr>
              <a:t> </a:t>
            </a:r>
            <a:r>
              <a:rPr sz="2000" dirty="0">
                <a:latin typeface="Times New Roman"/>
                <a:cs typeface="Times New Roman"/>
              </a:rPr>
              <a:t>genel</a:t>
            </a:r>
            <a:r>
              <a:rPr sz="2000" spc="170" dirty="0">
                <a:latin typeface="Times New Roman"/>
                <a:cs typeface="Times New Roman"/>
              </a:rPr>
              <a:t> </a:t>
            </a:r>
            <a:r>
              <a:rPr sz="2000" dirty="0">
                <a:latin typeface="Times New Roman"/>
                <a:cs typeface="Times New Roman"/>
              </a:rPr>
              <a:t>lise</a:t>
            </a:r>
            <a:r>
              <a:rPr sz="2000" spc="180" dirty="0">
                <a:latin typeface="Times New Roman"/>
                <a:cs typeface="Times New Roman"/>
              </a:rPr>
              <a:t> </a:t>
            </a:r>
            <a:r>
              <a:rPr sz="2000" dirty="0">
                <a:latin typeface="Times New Roman"/>
                <a:cs typeface="Times New Roman"/>
              </a:rPr>
              <a:t>öğrencilerine</a:t>
            </a:r>
            <a:r>
              <a:rPr sz="2000" spc="175" dirty="0">
                <a:latin typeface="Times New Roman"/>
                <a:cs typeface="Times New Roman"/>
              </a:rPr>
              <a:t> </a:t>
            </a:r>
            <a:r>
              <a:rPr sz="2000" dirty="0">
                <a:latin typeface="Times New Roman"/>
                <a:cs typeface="Times New Roman"/>
              </a:rPr>
              <a:t>göre</a:t>
            </a:r>
            <a:r>
              <a:rPr sz="2000" spc="175" dirty="0">
                <a:latin typeface="Times New Roman"/>
                <a:cs typeface="Times New Roman"/>
              </a:rPr>
              <a:t> </a:t>
            </a:r>
            <a:r>
              <a:rPr sz="2000" dirty="0">
                <a:latin typeface="Times New Roman"/>
                <a:cs typeface="Times New Roman"/>
              </a:rPr>
              <a:t>daha</a:t>
            </a:r>
            <a:r>
              <a:rPr sz="2000" spc="190" dirty="0">
                <a:latin typeface="Times New Roman"/>
                <a:cs typeface="Times New Roman"/>
              </a:rPr>
              <a:t> </a:t>
            </a:r>
            <a:r>
              <a:rPr sz="2000" dirty="0">
                <a:latin typeface="Times New Roman"/>
                <a:cs typeface="Times New Roman"/>
              </a:rPr>
              <a:t>az</a:t>
            </a:r>
            <a:r>
              <a:rPr sz="2000" spc="175" dirty="0">
                <a:latin typeface="Times New Roman"/>
                <a:cs typeface="Times New Roman"/>
              </a:rPr>
              <a:t> </a:t>
            </a:r>
            <a:r>
              <a:rPr sz="2000" dirty="0">
                <a:latin typeface="Times New Roman"/>
                <a:cs typeface="Times New Roman"/>
              </a:rPr>
              <a:t>net</a:t>
            </a:r>
            <a:r>
              <a:rPr sz="2000" spc="170" dirty="0">
                <a:latin typeface="Times New Roman"/>
                <a:cs typeface="Times New Roman"/>
              </a:rPr>
              <a:t> </a:t>
            </a:r>
            <a:r>
              <a:rPr sz="2000" dirty="0">
                <a:latin typeface="Times New Roman"/>
                <a:cs typeface="Times New Roman"/>
              </a:rPr>
              <a:t>sayısıyla</a:t>
            </a:r>
            <a:r>
              <a:rPr sz="2000" spc="185" dirty="0">
                <a:latin typeface="Times New Roman"/>
                <a:cs typeface="Times New Roman"/>
              </a:rPr>
              <a:t> </a:t>
            </a:r>
            <a:r>
              <a:rPr sz="2000" spc="-25" dirty="0">
                <a:latin typeface="Times New Roman"/>
                <a:cs typeface="Times New Roman"/>
              </a:rPr>
              <a:t>bu </a:t>
            </a:r>
            <a:r>
              <a:rPr sz="2000" dirty="0">
                <a:latin typeface="Times New Roman"/>
                <a:cs typeface="Times New Roman"/>
              </a:rPr>
              <a:t>bölümlere</a:t>
            </a:r>
            <a:r>
              <a:rPr sz="2000" spc="-55" dirty="0">
                <a:latin typeface="Times New Roman"/>
                <a:cs typeface="Times New Roman"/>
              </a:rPr>
              <a:t> </a:t>
            </a:r>
            <a:r>
              <a:rPr sz="2000" spc="-10" dirty="0">
                <a:latin typeface="Times New Roman"/>
                <a:cs typeface="Times New Roman"/>
              </a:rPr>
              <a:t>girebilirler.</a:t>
            </a:r>
            <a:endParaRPr sz="2000" dirty="0">
              <a:latin typeface="Times New Roman"/>
              <a:cs typeface="Times New Roman"/>
            </a:endParaRPr>
          </a:p>
          <a:p>
            <a:pPr marL="367665" algn="just">
              <a:lnSpc>
                <a:spcPts val="2255"/>
              </a:lnSpc>
              <a:spcBef>
                <a:spcPts val="725"/>
              </a:spcBef>
            </a:pPr>
            <a:r>
              <a:rPr sz="2000" b="1" dirty="0">
                <a:latin typeface="Times New Roman"/>
                <a:cs typeface="Times New Roman"/>
              </a:rPr>
              <a:t>Mesleki  ve</a:t>
            </a:r>
            <a:r>
              <a:rPr sz="2000" b="1" spc="10" dirty="0">
                <a:latin typeface="Times New Roman"/>
                <a:cs typeface="Times New Roman"/>
              </a:rPr>
              <a:t>  </a:t>
            </a:r>
            <a:r>
              <a:rPr sz="2000" b="1" dirty="0">
                <a:latin typeface="Times New Roman"/>
                <a:cs typeface="Times New Roman"/>
              </a:rPr>
              <a:t>Teknik</a:t>
            </a:r>
            <a:r>
              <a:rPr sz="2000" b="1" spc="5" dirty="0">
                <a:latin typeface="Times New Roman"/>
                <a:cs typeface="Times New Roman"/>
              </a:rPr>
              <a:t>  </a:t>
            </a:r>
            <a:r>
              <a:rPr sz="2000" b="1" dirty="0">
                <a:latin typeface="Times New Roman"/>
                <a:cs typeface="Times New Roman"/>
              </a:rPr>
              <a:t>Ortaöğretim</a:t>
            </a:r>
            <a:r>
              <a:rPr sz="2000" b="1" spc="10" dirty="0">
                <a:latin typeface="Times New Roman"/>
                <a:cs typeface="Times New Roman"/>
              </a:rPr>
              <a:t>  </a:t>
            </a:r>
            <a:r>
              <a:rPr sz="2000" b="1" dirty="0">
                <a:latin typeface="Times New Roman"/>
                <a:cs typeface="Times New Roman"/>
              </a:rPr>
              <a:t>Kurumları  (M.T.O.K.)</a:t>
            </a:r>
            <a:r>
              <a:rPr sz="2000" b="1" spc="15" dirty="0">
                <a:latin typeface="Times New Roman"/>
                <a:cs typeface="Times New Roman"/>
              </a:rPr>
              <a:t>  </a:t>
            </a:r>
            <a:r>
              <a:rPr sz="2000" b="1" dirty="0">
                <a:latin typeface="Times New Roman"/>
                <a:cs typeface="Times New Roman"/>
              </a:rPr>
              <a:t>kontenjanı</a:t>
            </a:r>
            <a:r>
              <a:rPr sz="2000" b="1" spc="5" dirty="0">
                <a:latin typeface="Times New Roman"/>
                <a:cs typeface="Times New Roman"/>
              </a:rPr>
              <a:t>  </a:t>
            </a:r>
            <a:r>
              <a:rPr sz="2000" b="1" dirty="0">
                <a:latin typeface="Times New Roman"/>
                <a:cs typeface="Times New Roman"/>
              </a:rPr>
              <a:t>verilen</a:t>
            </a:r>
            <a:r>
              <a:rPr sz="2000" b="1" spc="10" dirty="0">
                <a:latin typeface="Times New Roman"/>
                <a:cs typeface="Times New Roman"/>
              </a:rPr>
              <a:t>  </a:t>
            </a:r>
            <a:r>
              <a:rPr sz="2000" b="1" spc="-10" dirty="0">
                <a:latin typeface="Times New Roman"/>
                <a:cs typeface="Times New Roman"/>
              </a:rPr>
              <a:t>bölümlerden</a:t>
            </a:r>
            <a:endParaRPr sz="2000" dirty="0">
              <a:latin typeface="Times New Roman"/>
              <a:cs typeface="Times New Roman"/>
            </a:endParaRPr>
          </a:p>
          <a:p>
            <a:pPr marL="12700" algn="just">
              <a:lnSpc>
                <a:spcPts val="2255"/>
              </a:lnSpc>
            </a:pPr>
            <a:r>
              <a:rPr sz="2000" b="1" dirty="0">
                <a:latin typeface="Times New Roman"/>
                <a:cs typeface="Times New Roman"/>
              </a:rPr>
              <a:t>bazıları</a:t>
            </a:r>
            <a:r>
              <a:rPr sz="2000" b="1" spc="-30" dirty="0">
                <a:latin typeface="Times New Roman"/>
                <a:cs typeface="Times New Roman"/>
              </a:rPr>
              <a:t> </a:t>
            </a:r>
            <a:r>
              <a:rPr sz="2000" b="1" spc="-10" dirty="0">
                <a:latin typeface="Times New Roman"/>
                <a:cs typeface="Times New Roman"/>
              </a:rPr>
              <a:t>şunlardır;</a:t>
            </a:r>
            <a:endParaRPr sz="2000" dirty="0">
              <a:latin typeface="Times New Roman"/>
              <a:cs typeface="Times New Roman"/>
            </a:endParaRPr>
          </a:p>
        </p:txBody>
      </p:sp>
      <p:graphicFrame>
        <p:nvGraphicFramePr>
          <p:cNvPr id="6" name="object 3">
            <a:extLst>
              <a:ext uri="{FF2B5EF4-FFF2-40B4-BE49-F238E27FC236}">
                <a16:creationId xmlns="" xmlns:a16="http://schemas.microsoft.com/office/drawing/2014/main" id="{2FA117DF-F4B3-D332-AAA2-8DB55DB54FC4}"/>
              </a:ext>
            </a:extLst>
          </p:cNvPr>
          <p:cNvGraphicFramePr>
            <a:graphicFrameLocks noGrp="1"/>
          </p:cNvGraphicFramePr>
          <p:nvPr/>
        </p:nvGraphicFramePr>
        <p:xfrm>
          <a:off x="1277885" y="3983768"/>
          <a:ext cx="9968865" cy="2468880"/>
        </p:xfrm>
        <a:graphic>
          <a:graphicData uri="http://schemas.openxmlformats.org/drawingml/2006/table">
            <a:tbl>
              <a:tblPr firstRow="1" bandRow="1">
                <a:tableStyleId>{2D5ABB26-0587-4C30-8999-92F81FD0307C}</a:tableStyleId>
              </a:tblPr>
              <a:tblGrid>
                <a:gridCol w="4914900">
                  <a:extLst>
                    <a:ext uri="{9D8B030D-6E8A-4147-A177-3AD203B41FA5}">
                      <a16:colId xmlns="" xmlns:a16="http://schemas.microsoft.com/office/drawing/2014/main" val="20000"/>
                    </a:ext>
                  </a:extLst>
                </a:gridCol>
                <a:gridCol w="5053965">
                  <a:extLst>
                    <a:ext uri="{9D8B030D-6E8A-4147-A177-3AD203B41FA5}">
                      <a16:colId xmlns="" xmlns:a16="http://schemas.microsoft.com/office/drawing/2014/main" val="20001"/>
                    </a:ext>
                  </a:extLst>
                </a:gridCol>
              </a:tblGrid>
              <a:tr h="2468880">
                <a:tc>
                  <a:txBody>
                    <a:bodyPr/>
                    <a:lstStyle/>
                    <a:p>
                      <a:pPr marL="488950" indent="-391795">
                        <a:lnSpc>
                          <a:spcPts val="2215"/>
                        </a:lnSpc>
                        <a:buFont typeface="Arial MT"/>
                        <a:buChar char="•"/>
                        <a:tabLst>
                          <a:tab pos="488950" algn="l"/>
                        </a:tabLst>
                      </a:pPr>
                      <a:r>
                        <a:rPr sz="2000" dirty="0">
                          <a:latin typeface="Times New Roman"/>
                          <a:cs typeface="Times New Roman"/>
                        </a:rPr>
                        <a:t>Adli</a:t>
                      </a:r>
                      <a:r>
                        <a:rPr sz="2000" spc="-25" dirty="0">
                          <a:latin typeface="Times New Roman"/>
                          <a:cs typeface="Times New Roman"/>
                        </a:rPr>
                        <a:t> </a:t>
                      </a:r>
                      <a:r>
                        <a:rPr sz="2000" dirty="0">
                          <a:latin typeface="Times New Roman"/>
                          <a:cs typeface="Times New Roman"/>
                        </a:rPr>
                        <a:t>Bilişim</a:t>
                      </a:r>
                      <a:r>
                        <a:rPr sz="2000" spc="-2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Bilgisayar</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Bilişim</a:t>
                      </a:r>
                      <a:r>
                        <a:rPr sz="2000" spc="-40" dirty="0">
                          <a:latin typeface="Times New Roman"/>
                          <a:cs typeface="Times New Roman"/>
                        </a:rPr>
                        <a:t> </a:t>
                      </a:r>
                      <a:r>
                        <a:rPr sz="2000" dirty="0">
                          <a:latin typeface="Times New Roman"/>
                          <a:cs typeface="Times New Roman"/>
                        </a:rPr>
                        <a:t>Sistemleri</a:t>
                      </a:r>
                      <a:r>
                        <a:rPr sz="2000" spc="-4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493395" indent="-395605">
                        <a:lnSpc>
                          <a:spcPct val="100000"/>
                        </a:lnSpc>
                        <a:buFont typeface="Arial MT"/>
                        <a:buChar char="•"/>
                        <a:tabLst>
                          <a:tab pos="493395" algn="l"/>
                        </a:tabLst>
                      </a:pPr>
                      <a:r>
                        <a:rPr sz="2000" spc="-25" dirty="0">
                          <a:latin typeface="Times New Roman"/>
                          <a:cs typeface="Times New Roman"/>
                        </a:rPr>
                        <a:t>Yazılım</a:t>
                      </a:r>
                      <a:r>
                        <a:rPr sz="2000" spc="-6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Biyomedikal</a:t>
                      </a:r>
                      <a:r>
                        <a:rPr sz="2000" spc="-5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spc="-10" dirty="0">
                          <a:latin typeface="Times New Roman"/>
                          <a:cs typeface="Times New Roman"/>
                        </a:rPr>
                        <a:t>Elektrik-</a:t>
                      </a:r>
                      <a:r>
                        <a:rPr sz="2000" dirty="0">
                          <a:latin typeface="Times New Roman"/>
                          <a:cs typeface="Times New Roman"/>
                        </a:rPr>
                        <a:t>Elektronik</a:t>
                      </a:r>
                      <a:r>
                        <a:rPr sz="2000" spc="-3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spcBef>
                          <a:spcPts val="5"/>
                        </a:spcBef>
                        <a:buFont typeface="Arial MT"/>
                        <a:buChar char="•"/>
                        <a:tabLst>
                          <a:tab pos="504190" algn="l"/>
                        </a:tabLst>
                      </a:pPr>
                      <a:r>
                        <a:rPr sz="2000" dirty="0">
                          <a:latin typeface="Times New Roman"/>
                          <a:cs typeface="Times New Roman"/>
                        </a:rPr>
                        <a:t>Elektronik</a:t>
                      </a:r>
                      <a:r>
                        <a:rPr sz="2000" spc="-70" dirty="0">
                          <a:latin typeface="Times New Roman"/>
                          <a:cs typeface="Times New Roman"/>
                        </a:rPr>
                        <a:t> </a:t>
                      </a:r>
                      <a:r>
                        <a:rPr sz="2000" dirty="0">
                          <a:latin typeface="Times New Roman"/>
                          <a:cs typeface="Times New Roman"/>
                        </a:rPr>
                        <a:t>ve</a:t>
                      </a:r>
                      <a:r>
                        <a:rPr sz="2000" spc="-35" dirty="0">
                          <a:latin typeface="Times New Roman"/>
                          <a:cs typeface="Times New Roman"/>
                        </a:rPr>
                        <a:t> </a:t>
                      </a:r>
                      <a:r>
                        <a:rPr sz="2000" dirty="0">
                          <a:latin typeface="Times New Roman"/>
                          <a:cs typeface="Times New Roman"/>
                        </a:rPr>
                        <a:t>Haberleşme</a:t>
                      </a:r>
                      <a:r>
                        <a:rPr sz="2000" spc="-35"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p>
                      <a:pPr marL="504190" indent="-406400">
                        <a:lnSpc>
                          <a:spcPct val="100000"/>
                        </a:lnSpc>
                        <a:buFont typeface="Arial MT"/>
                        <a:buChar char="•"/>
                        <a:tabLst>
                          <a:tab pos="504190" algn="l"/>
                        </a:tabLst>
                      </a:pPr>
                      <a:r>
                        <a:rPr sz="2000" dirty="0">
                          <a:latin typeface="Times New Roman"/>
                          <a:cs typeface="Times New Roman"/>
                        </a:rPr>
                        <a:t>Enerji</a:t>
                      </a:r>
                      <a:r>
                        <a:rPr sz="2000" spc="-55" dirty="0">
                          <a:latin typeface="Times New Roman"/>
                          <a:cs typeface="Times New Roman"/>
                        </a:rPr>
                        <a:t> </a:t>
                      </a:r>
                      <a:r>
                        <a:rPr sz="2000" dirty="0">
                          <a:latin typeface="Times New Roman"/>
                          <a:cs typeface="Times New Roman"/>
                        </a:rPr>
                        <a:t>Sistemleri</a:t>
                      </a:r>
                      <a:r>
                        <a:rPr sz="2000" spc="-40" dirty="0">
                          <a:latin typeface="Times New Roman"/>
                          <a:cs typeface="Times New Roman"/>
                        </a:rPr>
                        <a:t> </a:t>
                      </a:r>
                      <a:r>
                        <a:rPr sz="2000" spc="-10" dirty="0">
                          <a:latin typeface="Times New Roman"/>
                          <a:cs typeface="Times New Roman"/>
                        </a:rPr>
                        <a:t>Mühendisliği</a:t>
                      </a:r>
                      <a:endParaRPr sz="2000">
                        <a:latin typeface="Times New Roman"/>
                        <a:cs typeface="Times New Roman"/>
                      </a:endParaRPr>
                    </a:p>
                  </a:txBody>
                  <a:tcPr marL="0" marR="0" marT="0" marB="0">
                    <a:lnB w="38100">
                      <a:solidFill>
                        <a:srgbClr val="FFFFFF"/>
                      </a:solidFill>
                      <a:prstDash val="solid"/>
                    </a:lnB>
                  </a:tcPr>
                </a:tc>
                <a:tc>
                  <a:txBody>
                    <a:bodyPr/>
                    <a:lstStyle/>
                    <a:p>
                      <a:pPr marL="685800" indent="-342900">
                        <a:lnSpc>
                          <a:spcPts val="2220"/>
                        </a:lnSpc>
                        <a:buFont typeface="Arial MT"/>
                        <a:buChar char="•"/>
                        <a:tabLst>
                          <a:tab pos="685800" algn="l"/>
                        </a:tabLst>
                      </a:pPr>
                      <a:r>
                        <a:rPr sz="2000" dirty="0">
                          <a:latin typeface="Times New Roman"/>
                          <a:cs typeface="Times New Roman"/>
                        </a:rPr>
                        <a:t>Endüstriyel</a:t>
                      </a:r>
                      <a:r>
                        <a:rPr sz="2000" spc="-105" dirty="0">
                          <a:latin typeface="Times New Roman"/>
                          <a:cs typeface="Times New Roman"/>
                        </a:rPr>
                        <a:t> </a:t>
                      </a:r>
                      <a:r>
                        <a:rPr sz="2000" spc="-20" dirty="0">
                          <a:latin typeface="Times New Roman"/>
                          <a:cs typeface="Times New Roman"/>
                        </a:rPr>
                        <a:t>Tasarım</a:t>
                      </a:r>
                      <a:r>
                        <a:rPr sz="2000" spc="-4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İnşaat</a:t>
                      </a:r>
                      <a:r>
                        <a:rPr sz="2000" spc="-2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Metalurji</a:t>
                      </a:r>
                      <a:r>
                        <a:rPr sz="2000" spc="-70" dirty="0">
                          <a:latin typeface="Times New Roman"/>
                          <a:cs typeface="Times New Roman"/>
                        </a:rPr>
                        <a:t> </a:t>
                      </a:r>
                      <a:r>
                        <a:rPr sz="2000" dirty="0">
                          <a:latin typeface="Times New Roman"/>
                          <a:cs typeface="Times New Roman"/>
                        </a:rPr>
                        <a:t>ve</a:t>
                      </a:r>
                      <a:r>
                        <a:rPr sz="2000" spc="-25" dirty="0">
                          <a:latin typeface="Times New Roman"/>
                          <a:cs typeface="Times New Roman"/>
                        </a:rPr>
                        <a:t> </a:t>
                      </a:r>
                      <a:r>
                        <a:rPr sz="2000" dirty="0">
                          <a:latin typeface="Times New Roman"/>
                          <a:cs typeface="Times New Roman"/>
                        </a:rPr>
                        <a:t>Malzeme</a:t>
                      </a:r>
                      <a:r>
                        <a:rPr sz="2000" spc="-10" dirty="0">
                          <a:latin typeface="Times New Roman"/>
                          <a:cs typeface="Times New Roman"/>
                        </a:rPr>
                        <a:t> 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Makine</a:t>
                      </a:r>
                      <a:r>
                        <a:rPr sz="2000" spc="-3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Mekatronik</a:t>
                      </a:r>
                      <a:r>
                        <a:rPr sz="2000" spc="-55"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buFont typeface="Arial MT"/>
                        <a:buChar char="•"/>
                        <a:tabLst>
                          <a:tab pos="685800" algn="l"/>
                        </a:tabLst>
                      </a:pPr>
                      <a:r>
                        <a:rPr sz="2000" dirty="0">
                          <a:latin typeface="Times New Roman"/>
                          <a:cs typeface="Times New Roman"/>
                        </a:rPr>
                        <a:t>Otomotiv</a:t>
                      </a:r>
                      <a:r>
                        <a:rPr sz="2000" spc="-5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p>
                      <a:pPr marL="685800" indent="-342900">
                        <a:lnSpc>
                          <a:spcPct val="100000"/>
                        </a:lnSpc>
                        <a:spcBef>
                          <a:spcPts val="5"/>
                        </a:spcBef>
                        <a:buFont typeface="Arial MT"/>
                        <a:buChar char="•"/>
                        <a:tabLst>
                          <a:tab pos="685800" algn="l"/>
                        </a:tabLst>
                      </a:pPr>
                      <a:r>
                        <a:rPr sz="2000" spc="-10" dirty="0">
                          <a:latin typeface="Times New Roman"/>
                          <a:cs typeface="Times New Roman"/>
                        </a:rPr>
                        <a:t>Tekstil</a:t>
                      </a:r>
                      <a:r>
                        <a:rPr sz="2000" spc="-110" dirty="0">
                          <a:latin typeface="Times New Roman"/>
                          <a:cs typeface="Times New Roman"/>
                        </a:rPr>
                        <a:t> </a:t>
                      </a:r>
                      <a:r>
                        <a:rPr sz="2000" spc="-10" dirty="0">
                          <a:latin typeface="Times New Roman"/>
                          <a:cs typeface="Times New Roman"/>
                        </a:rPr>
                        <a:t>Mühendisliği</a:t>
                      </a:r>
                      <a:endParaRPr sz="2000" dirty="0">
                        <a:latin typeface="Times New Roman"/>
                        <a:cs typeface="Times New Roman"/>
                      </a:endParaRPr>
                    </a:p>
                  </a:txBody>
                  <a:tcPr marL="0" marR="0" marT="0" marB="0">
                    <a:lnB w="38100">
                      <a:solidFill>
                        <a:srgbClr val="FFFFFF"/>
                      </a:solidFill>
                      <a:prstDash val="soli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833794493"/>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2">
            <a:extLst>
              <a:ext uri="{FF2B5EF4-FFF2-40B4-BE49-F238E27FC236}">
                <a16:creationId xmlns="" xmlns:a16="http://schemas.microsoft.com/office/drawing/2014/main" id="{A6975E38-C108-5CFD-086D-6324F307464C}"/>
              </a:ext>
            </a:extLst>
          </p:cNvPr>
          <p:cNvPicPr/>
          <p:nvPr/>
        </p:nvPicPr>
        <p:blipFill>
          <a:blip r:embed="rId2" cstate="print"/>
          <a:stretch>
            <a:fillRect/>
          </a:stretch>
        </p:blipFill>
        <p:spPr>
          <a:xfrm>
            <a:off x="1115615" y="1446659"/>
            <a:ext cx="4742993" cy="4436522"/>
          </a:xfrm>
          <a:prstGeom prst="rect">
            <a:avLst/>
          </a:prstGeom>
        </p:spPr>
      </p:pic>
      <p:cxnSp>
        <p:nvCxnSpPr>
          <p:cNvPr id="8" name="Straight Connector 7">
            <a:extLst>
              <a:ext uri="{FF2B5EF4-FFF2-40B4-BE49-F238E27FC236}">
                <a16:creationId xmlns="" xmlns:a16="http://schemas.microsoft.com/office/drawing/2014/main" id="{4D56677B-C0B7-4DAC-ACAD-8054FF1B599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96000" y="1573887"/>
            <a:ext cx="0" cy="3710227"/>
          </a:xfrm>
          <a:prstGeom prst="line">
            <a:avLst/>
          </a:prstGeom>
          <a:ln w="19050">
            <a:solidFill>
              <a:srgbClr val="FD3503"/>
            </a:solidFill>
          </a:ln>
        </p:spPr>
        <p:style>
          <a:lnRef idx="1">
            <a:schemeClr val="accent1"/>
          </a:lnRef>
          <a:fillRef idx="0">
            <a:schemeClr val="accent1"/>
          </a:fillRef>
          <a:effectRef idx="0">
            <a:schemeClr val="accent1"/>
          </a:effectRef>
          <a:fontRef idx="minor">
            <a:schemeClr val="tx1"/>
          </a:fontRef>
        </p:style>
      </p:cxnSp>
      <p:pic>
        <p:nvPicPr>
          <p:cNvPr id="3" name="object 4">
            <a:extLst>
              <a:ext uri="{FF2B5EF4-FFF2-40B4-BE49-F238E27FC236}">
                <a16:creationId xmlns="" xmlns:a16="http://schemas.microsoft.com/office/drawing/2014/main" id="{561B2D7F-1353-84A7-FC14-83980397734C}"/>
              </a:ext>
            </a:extLst>
          </p:cNvPr>
          <p:cNvPicPr/>
          <p:nvPr/>
        </p:nvPicPr>
        <p:blipFill>
          <a:blip r:embed="rId3" cstate="print"/>
          <a:stretch>
            <a:fillRect/>
          </a:stretch>
        </p:blipFill>
        <p:spPr>
          <a:xfrm>
            <a:off x="6343240" y="1390685"/>
            <a:ext cx="4728015" cy="4548470"/>
          </a:xfrm>
          <a:prstGeom prst="rect">
            <a:avLst/>
          </a:prstGeom>
        </p:spPr>
      </p:pic>
    </p:spTree>
    <p:extLst>
      <p:ext uri="{BB962C8B-B14F-4D97-AF65-F5344CB8AC3E}">
        <p14:creationId xmlns:p14="http://schemas.microsoft.com/office/powerpoint/2010/main" val="109991768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3">
            <a:extLst>
              <a:ext uri="{FF2B5EF4-FFF2-40B4-BE49-F238E27FC236}">
                <a16:creationId xmlns="" xmlns:a16="http://schemas.microsoft.com/office/drawing/2014/main" id="{E2F6C974-CD80-2700-0420-436D1B002120}"/>
              </a:ext>
            </a:extLst>
          </p:cNvPr>
          <p:cNvPicPr/>
          <p:nvPr/>
        </p:nvPicPr>
        <p:blipFill>
          <a:blip r:embed="rId2" cstate="print"/>
          <a:stretch>
            <a:fillRect/>
          </a:stretch>
        </p:blipFill>
        <p:spPr>
          <a:xfrm>
            <a:off x="1288473" y="1085662"/>
            <a:ext cx="9615053" cy="5407766"/>
          </a:xfrm>
          <a:prstGeom prst="rect">
            <a:avLst/>
          </a:prstGeom>
        </p:spPr>
      </p:pic>
    </p:spTree>
    <p:extLst>
      <p:ext uri="{BB962C8B-B14F-4D97-AF65-F5344CB8AC3E}">
        <p14:creationId xmlns:p14="http://schemas.microsoft.com/office/powerpoint/2010/main" val="2150940287"/>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EL CABİR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pic>
        <p:nvPicPr>
          <p:cNvPr id="4" name="Resim 3" descr="IMG_20181105_14373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928" y="2043042"/>
            <a:ext cx="7803896" cy="4480588"/>
          </a:xfrm>
          <a:prstGeom prst="rect">
            <a:avLst/>
          </a:prstGeom>
          <a:noFill/>
          <a:ln>
            <a:noFill/>
          </a:ln>
        </p:spPr>
      </p:pic>
    </p:spTree>
    <p:extLst>
      <p:ext uri="{BB962C8B-B14F-4D97-AF65-F5344CB8AC3E}">
        <p14:creationId xmlns:p14="http://schemas.microsoft.com/office/powerpoint/2010/main" val="192103949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EL CABİR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4" name="Dikdörtgen 3"/>
          <p:cNvSpPr/>
          <p:nvPr/>
        </p:nvSpPr>
        <p:spPr>
          <a:xfrm>
            <a:off x="2183642" y="1997839"/>
            <a:ext cx="8229600" cy="2862322"/>
          </a:xfrm>
          <a:prstGeom prst="rect">
            <a:avLst/>
          </a:prstGeom>
        </p:spPr>
        <p:txBody>
          <a:bodyPr wrap="square">
            <a:spAutoFit/>
          </a:bodyPr>
          <a:lstStyle/>
          <a:p>
            <a:r>
              <a:rPr lang="tr-TR" sz="2000" dirty="0">
                <a:latin typeface="Arial" panose="020B0604020202020204" pitchFamily="34" charset="0"/>
                <a:cs typeface="Arial" panose="020B0604020202020204" pitchFamily="34" charset="0"/>
              </a:rPr>
              <a:t>Okulumuz 1926 yılında ilçe kapsamına alınan Siverek’te gerileyen eğitim düzeyine çok büyük bir katkı sağlayarak 1965-1966 eğitim öğretim yılında tesviye, metal, yapı bölümleriyle sayılı okullarından birisi olarak erkek sanat adıyla eğitim hizmetine başlamıştır. Daha sonraki yıllarda ismi Siverek endüstri meslek olarak değiştirilen okulumuz hem ilçe de eğitim düzeyini artırmak hem de ülkemiz açısından çok fazla ihtiyaç duyulan teknik eleman ihtiyacını karşılamak amacıyla müteakip yıllarda o zamanki isimleriyle tesviye, metal, yapı, sıhhi tesisat ,elektrik, yapı ressamlığı ve bilgisayar bölümleri açılmıştır.</a:t>
            </a:r>
          </a:p>
        </p:txBody>
      </p:sp>
    </p:spTree>
    <p:extLst>
      <p:ext uri="{BB962C8B-B14F-4D97-AF65-F5344CB8AC3E}">
        <p14:creationId xmlns:p14="http://schemas.microsoft.com/office/powerpoint/2010/main" val="951861745"/>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EL CABİR </a:t>
            </a:r>
            <a:r>
              <a:rPr sz="2400" b="1" dirty="0" smtClean="0">
                <a:solidFill>
                  <a:srgbClr val="C00000"/>
                </a:solidFill>
                <a:latin typeface="Cambria"/>
                <a:cs typeface="Cambria"/>
              </a:rPr>
              <a:t>MESLEKİ</a:t>
            </a:r>
            <a:r>
              <a:rPr sz="2400" b="1" spc="-70" dirty="0" smtClean="0">
                <a:solidFill>
                  <a:srgbClr val="C00000"/>
                </a:solidFill>
                <a:latin typeface="Cambria"/>
                <a:cs typeface="Cambria"/>
              </a:rPr>
              <a:t> </a:t>
            </a:r>
            <a:r>
              <a:rPr sz="2400" b="1" dirty="0">
                <a:solidFill>
                  <a:srgbClr val="C00000"/>
                </a:solidFill>
                <a:latin typeface="Cambria"/>
                <a:cs typeface="Cambria"/>
              </a:rPr>
              <a:t>VE</a:t>
            </a:r>
            <a:r>
              <a:rPr sz="2400" b="1" spc="-80" dirty="0">
                <a:solidFill>
                  <a:srgbClr val="C00000"/>
                </a:solidFill>
                <a:latin typeface="Cambria"/>
                <a:cs typeface="Cambria"/>
              </a:rPr>
              <a:t> </a:t>
            </a:r>
            <a:r>
              <a:rPr sz="2400" b="1" dirty="0">
                <a:solidFill>
                  <a:srgbClr val="C00000"/>
                </a:solidFill>
                <a:latin typeface="Cambria"/>
                <a:cs typeface="Cambria"/>
              </a:rPr>
              <a:t>TEKNİK</a:t>
            </a:r>
            <a:r>
              <a:rPr sz="2400" b="1" spc="-75" dirty="0">
                <a:solidFill>
                  <a:srgbClr val="C00000"/>
                </a:solidFill>
                <a:latin typeface="Cambria"/>
                <a:cs typeface="Cambria"/>
              </a:rPr>
              <a:t> </a:t>
            </a:r>
            <a:r>
              <a:rPr sz="2400" b="1" spc="-10" dirty="0">
                <a:solidFill>
                  <a:srgbClr val="C00000"/>
                </a:solidFill>
                <a:latin typeface="Cambria"/>
                <a:cs typeface="Cambria"/>
              </a:rPr>
              <a:t>ANADOLU</a:t>
            </a:r>
            <a:r>
              <a:rPr sz="2400" b="1" spc="-75" dirty="0">
                <a:solidFill>
                  <a:srgbClr val="C00000"/>
                </a:solidFill>
                <a:latin typeface="Cambria"/>
                <a:cs typeface="Cambria"/>
              </a:rPr>
              <a:t> </a:t>
            </a:r>
            <a:r>
              <a:rPr sz="2400" b="1" spc="-10" dirty="0">
                <a:solidFill>
                  <a:srgbClr val="C00000"/>
                </a:solidFill>
                <a:latin typeface="Cambria"/>
                <a:cs typeface="Cambria"/>
              </a:rPr>
              <a:t>LİSESİ</a:t>
            </a:r>
            <a:endParaRPr sz="2400" dirty="0">
              <a:solidFill>
                <a:srgbClr val="C00000"/>
              </a:solidFill>
              <a:latin typeface="Cambria"/>
              <a:cs typeface="Cambria"/>
            </a:endParaRPr>
          </a:p>
        </p:txBody>
      </p:sp>
      <p:sp>
        <p:nvSpPr>
          <p:cNvPr id="5" name="Dikdörtgen 4"/>
          <p:cNvSpPr/>
          <p:nvPr/>
        </p:nvSpPr>
        <p:spPr>
          <a:xfrm>
            <a:off x="600501" y="1675855"/>
            <a:ext cx="10751512" cy="5447645"/>
          </a:xfrm>
          <a:prstGeom prst="rect">
            <a:avLst/>
          </a:prstGeom>
        </p:spPr>
        <p:txBody>
          <a:bodyPr wrap="square">
            <a:spAutoFit/>
          </a:bodyPr>
          <a:lstStyle/>
          <a:p>
            <a:r>
              <a:rPr lang="tr-TR" sz="1200" b="1" dirty="0"/>
              <a:t> </a:t>
            </a:r>
            <a:endParaRPr lang="tr-TR" sz="1200" dirty="0"/>
          </a:p>
          <a:p>
            <a:r>
              <a:rPr lang="tr-TR" sz="1200" b="1" dirty="0"/>
              <a:t>BİNA VE DONANIM BİLGİLERİ</a:t>
            </a:r>
            <a:endParaRPr lang="tr-TR" sz="1200" dirty="0"/>
          </a:p>
          <a:p>
            <a:r>
              <a:rPr lang="tr-TR" sz="1200" dirty="0"/>
              <a:t> </a:t>
            </a:r>
          </a:p>
          <a:p>
            <a:r>
              <a:rPr lang="tr-TR" sz="1200" b="1" dirty="0"/>
              <a:t>OKULUN ADI: </a:t>
            </a:r>
            <a:r>
              <a:rPr lang="tr-TR" sz="1200" dirty="0"/>
              <a:t>SİVEREK EL CABİR Mesleki ve Teknik Anadolu Lisesi</a:t>
            </a:r>
          </a:p>
          <a:p>
            <a:r>
              <a:rPr lang="tr-TR" sz="1200" b="1" dirty="0"/>
              <a:t> </a:t>
            </a:r>
            <a:endParaRPr lang="tr-TR" sz="1200" dirty="0"/>
          </a:p>
          <a:p>
            <a:r>
              <a:rPr lang="tr-TR" sz="1200" b="1" dirty="0"/>
              <a:t>KURUM KODU:</a:t>
            </a:r>
            <a:r>
              <a:rPr lang="tr-TR" sz="1200" dirty="0"/>
              <a:t> 206275</a:t>
            </a:r>
          </a:p>
          <a:p>
            <a:r>
              <a:rPr lang="tr-TR" sz="1200" b="1" dirty="0"/>
              <a:t> </a:t>
            </a:r>
            <a:endParaRPr lang="tr-TR" sz="1200" dirty="0"/>
          </a:p>
          <a:p>
            <a:r>
              <a:rPr lang="tr-TR" sz="1200" b="1" dirty="0"/>
              <a:t>OKULUN ARSA ALANI:</a:t>
            </a:r>
            <a:r>
              <a:rPr lang="tr-TR" sz="1200" dirty="0"/>
              <a:t> </a:t>
            </a:r>
            <a:r>
              <a:rPr lang="en-US" sz="1200" dirty="0"/>
              <a:t>13.3900m</a:t>
            </a:r>
            <a:r>
              <a:rPr lang="en-US" sz="1200" baseline="30000" dirty="0"/>
              <a:t>2</a:t>
            </a:r>
            <a:endParaRPr lang="tr-TR" sz="1200" dirty="0"/>
          </a:p>
          <a:p>
            <a:r>
              <a:rPr lang="tr-TR" sz="1200" b="1" dirty="0"/>
              <a:t> </a:t>
            </a:r>
            <a:endParaRPr lang="tr-TR" sz="1200" dirty="0"/>
          </a:p>
          <a:p>
            <a:r>
              <a:rPr lang="tr-TR" sz="1200" b="1" dirty="0"/>
              <a:t>OKULUN YÜZÖLÇÜMÜ: </a:t>
            </a:r>
            <a:r>
              <a:rPr lang="en-US" sz="1200" dirty="0"/>
              <a:t>7.551m</a:t>
            </a:r>
            <a:r>
              <a:rPr lang="en-US" sz="1200" baseline="30000" dirty="0"/>
              <a:t>2</a:t>
            </a:r>
            <a:endParaRPr lang="tr-TR" sz="1200" dirty="0"/>
          </a:p>
          <a:p>
            <a:r>
              <a:rPr lang="tr-TR" sz="1200" dirty="0"/>
              <a:t> </a:t>
            </a:r>
          </a:p>
          <a:p>
            <a:r>
              <a:rPr lang="tr-TR" sz="1200" b="1" dirty="0"/>
              <a:t>BAHÇE YÜZÖLÇÜMÜ:</a:t>
            </a:r>
            <a:r>
              <a:rPr lang="tr-TR" sz="1200" dirty="0"/>
              <a:t> </a:t>
            </a:r>
            <a:r>
              <a:rPr lang="en-US" sz="1200" dirty="0"/>
              <a:t>5.839m</a:t>
            </a:r>
            <a:r>
              <a:rPr lang="en-US" sz="1200" baseline="30000" dirty="0"/>
              <a:t>2</a:t>
            </a:r>
            <a:endParaRPr lang="tr-TR" sz="1200" dirty="0"/>
          </a:p>
          <a:p>
            <a:r>
              <a:rPr lang="tr-TR" sz="1200" dirty="0"/>
              <a:t> </a:t>
            </a:r>
          </a:p>
          <a:p>
            <a:r>
              <a:rPr lang="tr-TR" sz="1200" b="1" dirty="0"/>
              <a:t>OKULUN YAPILDIĞI YIL: </a:t>
            </a:r>
            <a:r>
              <a:rPr lang="tr-TR" sz="1200" dirty="0"/>
              <a:t>2015</a:t>
            </a:r>
          </a:p>
          <a:p>
            <a:r>
              <a:rPr lang="tr-TR" sz="1200" b="1" dirty="0"/>
              <a:t> </a:t>
            </a:r>
            <a:endParaRPr lang="tr-TR" sz="1200" dirty="0"/>
          </a:p>
          <a:p>
            <a:r>
              <a:rPr lang="tr-TR" sz="1200" b="1" dirty="0"/>
              <a:t>ADRESİ: </a:t>
            </a:r>
            <a:r>
              <a:rPr lang="tr-TR" sz="1200" dirty="0"/>
              <a:t>Fırat Mahallesi Fırat 57.Sokak No:13/A Siverek/ŞANLIURFA  </a:t>
            </a:r>
          </a:p>
          <a:p>
            <a:r>
              <a:rPr lang="tr-TR" sz="1200" dirty="0"/>
              <a:t> </a:t>
            </a:r>
          </a:p>
          <a:p>
            <a:r>
              <a:rPr lang="tr-TR" sz="1200" b="1" dirty="0"/>
              <a:t>ULAŞIM: </a:t>
            </a:r>
            <a:r>
              <a:rPr lang="tr-TR" sz="1200" dirty="0"/>
              <a:t>İlçe Merkezine 4 km uzaklıktadır. </a:t>
            </a:r>
          </a:p>
          <a:p>
            <a:r>
              <a:rPr lang="tr-TR" sz="1200" b="1" dirty="0"/>
              <a:t> </a:t>
            </a:r>
            <a:endParaRPr lang="tr-TR" sz="1200" dirty="0"/>
          </a:p>
          <a:p>
            <a:r>
              <a:rPr lang="tr-TR" sz="1200" b="1" dirty="0"/>
              <a:t>TELEFON NUMARASI:</a:t>
            </a:r>
            <a:r>
              <a:rPr lang="tr-TR" sz="1200" dirty="0"/>
              <a:t> Telekom Alt yapısı yoktur</a:t>
            </a:r>
          </a:p>
          <a:p>
            <a:r>
              <a:rPr lang="tr-TR" sz="1200" b="1" dirty="0"/>
              <a:t> </a:t>
            </a:r>
            <a:endParaRPr lang="tr-TR" sz="1200" dirty="0"/>
          </a:p>
          <a:p>
            <a:r>
              <a:rPr lang="tr-TR" sz="1200" b="1" dirty="0"/>
              <a:t>FAKS NUMARASI:</a:t>
            </a:r>
            <a:r>
              <a:rPr lang="tr-TR" sz="1200" dirty="0"/>
              <a:t> Telekom Alt yapısı yoktur</a:t>
            </a:r>
          </a:p>
          <a:p>
            <a:r>
              <a:rPr lang="tr-TR" sz="1200" dirty="0"/>
              <a:t> </a:t>
            </a:r>
          </a:p>
          <a:p>
            <a:r>
              <a:rPr lang="tr-TR" sz="1200" b="1" dirty="0"/>
              <a:t> </a:t>
            </a:r>
            <a:endParaRPr lang="tr-TR" sz="1200" dirty="0"/>
          </a:p>
          <a:p>
            <a:r>
              <a:rPr lang="tr-TR" sz="1200" b="1" dirty="0"/>
              <a:t>WEB ADRESİ: </a:t>
            </a:r>
            <a:r>
              <a:rPr lang="tr-TR" sz="1200" dirty="0"/>
              <a:t>siverekelcabirmtal.meb.k12.tr</a:t>
            </a:r>
          </a:p>
          <a:p>
            <a:r>
              <a:rPr lang="tr-TR" sz="1200" b="1" dirty="0"/>
              <a:t> </a:t>
            </a:r>
            <a:endParaRPr lang="tr-TR" sz="1200" dirty="0"/>
          </a:p>
          <a:p>
            <a:endParaRPr lang="tr-TR" sz="1200" dirty="0"/>
          </a:p>
          <a:p>
            <a:r>
              <a:rPr lang="tr-TR" sz="1200" b="1" dirty="0"/>
              <a:t> </a:t>
            </a:r>
            <a:endParaRPr lang="tr-TR" sz="1200" dirty="0"/>
          </a:p>
          <a:p>
            <a:r>
              <a:rPr lang="tr-TR" sz="1200" b="1" dirty="0"/>
              <a:t> </a:t>
            </a:r>
            <a:endParaRPr lang="tr-TR" sz="1200" dirty="0"/>
          </a:p>
        </p:txBody>
      </p:sp>
      <p:sp>
        <p:nvSpPr>
          <p:cNvPr id="7" name="Dikdörtgen 6"/>
          <p:cNvSpPr/>
          <p:nvPr/>
        </p:nvSpPr>
        <p:spPr>
          <a:xfrm>
            <a:off x="5976256" y="1697551"/>
            <a:ext cx="6531917" cy="5816977"/>
          </a:xfrm>
          <a:prstGeom prst="rect">
            <a:avLst/>
          </a:prstGeom>
        </p:spPr>
        <p:txBody>
          <a:bodyPr wrap="square">
            <a:spAutoFit/>
          </a:bodyPr>
          <a:lstStyle/>
          <a:p>
            <a:r>
              <a:rPr lang="tr-TR" sz="1200" b="1" dirty="0"/>
              <a:t>EMAİL: </a:t>
            </a:r>
            <a:r>
              <a:rPr lang="tr-TR" sz="1200" u="sng" dirty="0">
                <a:hlinkClick r:id="rId2"/>
              </a:rPr>
              <a:t>206275@meb.k12.tr</a:t>
            </a:r>
            <a:endParaRPr lang="tr-TR" sz="1200" dirty="0"/>
          </a:p>
          <a:p>
            <a:r>
              <a:rPr lang="tr-TR" sz="1200" dirty="0"/>
              <a:t> </a:t>
            </a:r>
          </a:p>
          <a:p>
            <a:r>
              <a:rPr lang="tr-TR" sz="1200" b="1" dirty="0"/>
              <a:t>MÜDÜR:</a:t>
            </a:r>
            <a:r>
              <a:rPr lang="tr-TR" sz="1200" dirty="0"/>
              <a:t>  Cengiz FIRAT </a:t>
            </a:r>
          </a:p>
          <a:p>
            <a:r>
              <a:rPr lang="tr-TR" sz="1200" b="1" dirty="0"/>
              <a:t> </a:t>
            </a:r>
            <a:endParaRPr lang="tr-TR" sz="1200" dirty="0"/>
          </a:p>
          <a:p>
            <a:r>
              <a:rPr lang="tr-TR" sz="1200" b="1" dirty="0"/>
              <a:t>OKUL AİLE BİRLİĞİ BAŞK: </a:t>
            </a:r>
            <a:r>
              <a:rPr lang="tr-TR" sz="1200" dirty="0"/>
              <a:t>Murat CILIT</a:t>
            </a:r>
          </a:p>
          <a:p>
            <a:r>
              <a:rPr lang="tr-TR" sz="1200" b="1" dirty="0"/>
              <a:t> </a:t>
            </a:r>
            <a:endParaRPr lang="tr-TR" sz="1200" dirty="0"/>
          </a:p>
          <a:p>
            <a:r>
              <a:rPr lang="tr-TR" sz="1200" b="1" dirty="0"/>
              <a:t>SEVİYE DERECESİ:</a:t>
            </a:r>
            <a:r>
              <a:rPr lang="tr-TR" sz="1200" dirty="0"/>
              <a:t>  Ortaöğretim (Lise)</a:t>
            </a:r>
          </a:p>
          <a:p>
            <a:r>
              <a:rPr lang="tr-TR" sz="1200" b="1" dirty="0"/>
              <a:t> </a:t>
            </a:r>
            <a:endParaRPr lang="tr-TR" sz="1200" dirty="0"/>
          </a:p>
          <a:p>
            <a:r>
              <a:rPr lang="tr-TR" sz="1200" b="1" dirty="0"/>
              <a:t>OKUTULAN YABANCİ DİL:</a:t>
            </a:r>
            <a:r>
              <a:rPr lang="tr-TR" sz="1200" dirty="0"/>
              <a:t>  İngilizce </a:t>
            </a:r>
          </a:p>
          <a:p>
            <a:r>
              <a:rPr lang="tr-TR" sz="1200" b="1" dirty="0"/>
              <a:t> </a:t>
            </a:r>
            <a:endParaRPr lang="tr-TR" sz="1200" dirty="0"/>
          </a:p>
          <a:p>
            <a:r>
              <a:rPr lang="tr-TR" sz="1200" b="1" dirty="0"/>
              <a:t>ÖĞRETİM ŞEKLİ:</a:t>
            </a:r>
            <a:r>
              <a:rPr lang="tr-TR" sz="1200" dirty="0"/>
              <a:t>  Tam Gün 	</a:t>
            </a:r>
          </a:p>
          <a:p>
            <a:r>
              <a:rPr lang="tr-TR" sz="1200" dirty="0"/>
              <a:t> </a:t>
            </a:r>
          </a:p>
          <a:p>
            <a:r>
              <a:rPr lang="tr-TR" sz="1200" b="1" dirty="0"/>
              <a:t>DERSLİK SAYISI: </a:t>
            </a:r>
            <a:r>
              <a:rPr lang="tr-TR" sz="1200" dirty="0"/>
              <a:t>24</a:t>
            </a:r>
          </a:p>
          <a:p>
            <a:r>
              <a:rPr lang="tr-TR" sz="1200" dirty="0"/>
              <a:t> </a:t>
            </a:r>
          </a:p>
          <a:p>
            <a:r>
              <a:rPr lang="tr-TR" sz="1200" b="1" dirty="0"/>
              <a:t>TOPLAM ÖĞRENCİ SAYISI: </a:t>
            </a:r>
            <a:r>
              <a:rPr lang="tr-TR" sz="1200" dirty="0"/>
              <a:t>991 Örgün ve 32 Yaygın eğitim 80 </a:t>
            </a:r>
            <a:r>
              <a:rPr lang="tr-TR" sz="1200" dirty="0" err="1"/>
              <a:t>Mesem</a:t>
            </a:r>
            <a:r>
              <a:rPr lang="tr-TR" sz="1200" dirty="0"/>
              <a:t> öğrencisi</a:t>
            </a:r>
          </a:p>
          <a:p>
            <a:r>
              <a:rPr lang="tr-TR" sz="1200" dirty="0"/>
              <a:t> </a:t>
            </a:r>
          </a:p>
          <a:p>
            <a:r>
              <a:rPr lang="tr-TR" sz="1200" b="1" dirty="0"/>
              <a:t>DERSLİK BAŞIN DÜŞEN ÖĞRENCİ: </a:t>
            </a:r>
            <a:r>
              <a:rPr lang="tr-TR" sz="1200" dirty="0"/>
              <a:t>35</a:t>
            </a:r>
          </a:p>
          <a:p>
            <a:r>
              <a:rPr lang="tr-TR" sz="1200" dirty="0"/>
              <a:t> </a:t>
            </a:r>
          </a:p>
          <a:p>
            <a:r>
              <a:rPr lang="tr-TR" sz="1200" b="1" dirty="0"/>
              <a:t>ATÖLYE SAYISI: </a:t>
            </a:r>
            <a:r>
              <a:rPr lang="tr-TR" sz="1200" dirty="0"/>
              <a:t>6</a:t>
            </a:r>
          </a:p>
          <a:p>
            <a:r>
              <a:rPr lang="tr-TR" sz="1200" dirty="0"/>
              <a:t> </a:t>
            </a:r>
          </a:p>
          <a:p>
            <a:r>
              <a:rPr lang="tr-TR" sz="1200" b="1" dirty="0"/>
              <a:t>SPOR SALONU: </a:t>
            </a:r>
            <a:r>
              <a:rPr lang="tr-TR" sz="1200" dirty="0"/>
              <a:t>Yok</a:t>
            </a:r>
          </a:p>
          <a:p>
            <a:r>
              <a:rPr lang="tr-TR" sz="1200" dirty="0"/>
              <a:t> </a:t>
            </a:r>
          </a:p>
          <a:p>
            <a:r>
              <a:rPr lang="tr-TR" sz="1200" b="1" dirty="0"/>
              <a:t>ÇOK AMAÇLI SALON:</a:t>
            </a:r>
            <a:r>
              <a:rPr lang="tr-TR" sz="1200" dirty="0"/>
              <a:t>  Yok </a:t>
            </a:r>
          </a:p>
          <a:p>
            <a:r>
              <a:rPr lang="tr-TR" sz="1200" dirty="0"/>
              <a:t> </a:t>
            </a:r>
          </a:p>
          <a:p>
            <a:r>
              <a:rPr lang="tr-TR" sz="1200" b="1" dirty="0"/>
              <a:t>KÜTÜPHANE:</a:t>
            </a:r>
            <a:r>
              <a:rPr lang="tr-TR" sz="1200" dirty="0"/>
              <a:t>  Var </a:t>
            </a:r>
          </a:p>
          <a:p>
            <a:r>
              <a:rPr lang="tr-TR" sz="1200" dirty="0"/>
              <a:t> </a:t>
            </a:r>
          </a:p>
          <a:p>
            <a:r>
              <a:rPr lang="tr-TR" sz="1200" b="1" dirty="0"/>
              <a:t>ISINMA ŞEKLİ:  </a:t>
            </a:r>
            <a:r>
              <a:rPr lang="tr-TR" sz="1200" dirty="0"/>
              <a:t>Kalorifer (Kömür)</a:t>
            </a:r>
          </a:p>
          <a:p>
            <a:r>
              <a:rPr lang="tr-TR" sz="1200" dirty="0"/>
              <a:t> </a:t>
            </a:r>
          </a:p>
          <a:p>
            <a:endParaRPr lang="tr-TR" sz="1200" dirty="0"/>
          </a:p>
          <a:p>
            <a:r>
              <a:rPr lang="tr-TR" sz="1200" dirty="0"/>
              <a:t> </a:t>
            </a:r>
          </a:p>
          <a:p>
            <a:endParaRPr lang="tr-TR" sz="1200" dirty="0"/>
          </a:p>
        </p:txBody>
      </p:sp>
    </p:spTree>
    <p:extLst>
      <p:ext uri="{BB962C8B-B14F-4D97-AF65-F5344CB8AC3E}">
        <p14:creationId xmlns:p14="http://schemas.microsoft.com/office/powerpoint/2010/main" val="369268198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705321"/>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EL CABİR </a:t>
            </a:r>
            <a:r>
              <a:rPr lang="tr-TR" sz="2400" b="1" dirty="0">
                <a:solidFill>
                  <a:srgbClr val="C00000"/>
                </a:solidFill>
                <a:latin typeface="Cambria"/>
                <a:cs typeface="Cambria"/>
              </a:rPr>
              <a:t>MESLEKİ VE TEKNİK ANADOLU LİSESİ DÖNER SERMAYE ÜRETİM ÇALIŞMALARIMIZ</a:t>
            </a:r>
          </a:p>
        </p:txBody>
      </p:sp>
      <p:pic>
        <p:nvPicPr>
          <p:cNvPr id="1026" name="Picture 2" descr="C:\Users\fuato\Downloads\WhatsApp Image 2024-03-20 at 14.40.39 (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900" y="2538486"/>
            <a:ext cx="2934268" cy="23474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uato\Downloads\WhatsApp Image 2024-03-20 at 14.40.39 (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4736" y="2033518"/>
            <a:ext cx="2934268" cy="23474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fuato\Downloads\WhatsApp Image 2024-03-20 at 14.40.39 (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5732" y="2333769"/>
            <a:ext cx="2899581" cy="23474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fuato\Downloads\WhatsApp Image 2024-03-20 at 14.40.39.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2693" y="4681185"/>
            <a:ext cx="3957849" cy="180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73613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smtClean="0">
                <a:solidFill>
                  <a:srgbClr val="C00000"/>
                </a:solidFill>
                <a:latin typeface="Cambria"/>
                <a:cs typeface="Cambria"/>
              </a:rPr>
              <a:t>EL CABİR </a:t>
            </a:r>
            <a:r>
              <a:rPr lang="tr-TR" sz="2400" b="1" dirty="0">
                <a:solidFill>
                  <a:srgbClr val="C00000"/>
                </a:solidFill>
                <a:latin typeface="Cambria"/>
                <a:cs typeface="Cambria"/>
              </a:rPr>
              <a:t>MESLEKİ VE TEKNİK ANADOLU LİSESİ</a:t>
            </a:r>
          </a:p>
        </p:txBody>
      </p:sp>
      <p:sp>
        <p:nvSpPr>
          <p:cNvPr id="4" name="object 2">
            <a:extLst>
              <a:ext uri="{FF2B5EF4-FFF2-40B4-BE49-F238E27FC236}">
                <a16:creationId xmlns="" xmlns:a16="http://schemas.microsoft.com/office/drawing/2014/main" id="{51259AD6-0D19-AB8B-3EEE-B691ECFD8A20}"/>
              </a:ext>
            </a:extLst>
          </p:cNvPr>
          <p:cNvSpPr txBox="1"/>
          <p:nvPr/>
        </p:nvSpPr>
        <p:spPr>
          <a:xfrm>
            <a:off x="1170717" y="2280121"/>
            <a:ext cx="9649683" cy="321242"/>
          </a:xfrm>
          <a:prstGeom prst="rect">
            <a:avLst/>
          </a:prstGeom>
        </p:spPr>
        <p:txBody>
          <a:bodyPr vert="horz" wrap="square" lIns="0" tIns="13335" rIns="0" bIns="0" rtlCol="0">
            <a:spAutoFit/>
          </a:bodyPr>
          <a:lstStyle/>
          <a:p>
            <a:pPr marL="12700">
              <a:lnSpc>
                <a:spcPct val="100000"/>
              </a:lnSpc>
              <a:spcBef>
                <a:spcPts val="105"/>
              </a:spcBef>
            </a:pPr>
            <a:r>
              <a:rPr sz="2000" b="1" u="sng" spc="-10" dirty="0" err="1">
                <a:uFill>
                  <a:solidFill>
                    <a:srgbClr val="000000"/>
                  </a:solidFill>
                </a:uFill>
                <a:latin typeface="Calibri"/>
                <a:cs typeface="Calibri"/>
              </a:rPr>
              <a:t>Okulumuzda</a:t>
            </a:r>
            <a:r>
              <a:rPr lang="tr-TR" sz="2000" b="1" u="sng" spc="-10" dirty="0">
                <a:uFill>
                  <a:solidFill>
                    <a:srgbClr val="000000"/>
                  </a:solidFill>
                </a:uFill>
                <a:latin typeface="Calibri"/>
                <a:cs typeface="Calibri"/>
              </a:rPr>
              <a:t> </a:t>
            </a:r>
            <a:r>
              <a:rPr lang="tr-TR" sz="2000" b="1" u="sng" spc="-10" dirty="0" smtClean="0">
                <a:uFill>
                  <a:solidFill>
                    <a:srgbClr val="000000"/>
                  </a:solidFill>
                </a:uFill>
                <a:latin typeface="Calibri"/>
                <a:cs typeface="Calibri"/>
              </a:rPr>
              <a:t>6 </a:t>
            </a:r>
            <a:r>
              <a:rPr sz="2000" b="1" u="sng" spc="-30" dirty="0" smtClean="0">
                <a:uFill>
                  <a:solidFill>
                    <a:srgbClr val="000000"/>
                  </a:solidFill>
                </a:uFill>
                <a:latin typeface="Calibri"/>
                <a:cs typeface="Calibri"/>
              </a:rPr>
              <a:t> </a:t>
            </a:r>
            <a:r>
              <a:rPr sz="2000" b="1" u="sng" dirty="0">
                <a:uFill>
                  <a:solidFill>
                    <a:srgbClr val="000000"/>
                  </a:solidFill>
                </a:uFill>
                <a:latin typeface="Calibri"/>
                <a:cs typeface="Calibri"/>
              </a:rPr>
              <a:t>ayrı</a:t>
            </a:r>
            <a:r>
              <a:rPr sz="2000" b="1" u="sng" spc="-25" dirty="0">
                <a:uFill>
                  <a:solidFill>
                    <a:srgbClr val="000000"/>
                  </a:solidFill>
                </a:uFill>
                <a:latin typeface="Calibri"/>
                <a:cs typeface="Calibri"/>
              </a:rPr>
              <a:t> </a:t>
            </a:r>
            <a:r>
              <a:rPr sz="2000" b="1" u="sng" dirty="0" err="1">
                <a:uFill>
                  <a:solidFill>
                    <a:srgbClr val="000000"/>
                  </a:solidFill>
                </a:uFill>
                <a:latin typeface="Calibri"/>
                <a:cs typeface="Calibri"/>
              </a:rPr>
              <a:t>alanda</a:t>
            </a:r>
            <a:r>
              <a:rPr sz="2000" b="1" u="sng" spc="-40" dirty="0">
                <a:uFill>
                  <a:solidFill>
                    <a:srgbClr val="000000"/>
                  </a:solidFill>
                </a:uFill>
                <a:latin typeface="Calibri"/>
                <a:cs typeface="Calibri"/>
              </a:rPr>
              <a:t> </a:t>
            </a:r>
            <a:r>
              <a:rPr lang="tr-TR" sz="2000" b="1" u="sng" spc="-40" dirty="0">
                <a:uFill>
                  <a:solidFill>
                    <a:srgbClr val="000000"/>
                  </a:solidFill>
                </a:uFill>
                <a:latin typeface="Calibri"/>
                <a:cs typeface="Calibri"/>
              </a:rPr>
              <a:t> ve </a:t>
            </a:r>
            <a:r>
              <a:rPr lang="tr-TR" sz="2000" b="1" u="sng" spc="-40" dirty="0" smtClean="0">
                <a:uFill>
                  <a:solidFill>
                    <a:srgbClr val="000000"/>
                  </a:solidFill>
                </a:uFill>
                <a:latin typeface="Calibri"/>
                <a:cs typeface="Calibri"/>
              </a:rPr>
              <a:t> 8 Dalda </a:t>
            </a:r>
            <a:r>
              <a:rPr sz="2000" b="1" u="sng" dirty="0" err="1">
                <a:uFill>
                  <a:solidFill>
                    <a:srgbClr val="000000"/>
                  </a:solidFill>
                </a:uFill>
                <a:latin typeface="Calibri"/>
                <a:cs typeface="Calibri"/>
              </a:rPr>
              <a:t>eğitim</a:t>
            </a:r>
            <a:r>
              <a:rPr sz="2000" b="1" u="sng" spc="-45" dirty="0">
                <a:uFill>
                  <a:solidFill>
                    <a:srgbClr val="000000"/>
                  </a:solidFill>
                </a:uFill>
                <a:latin typeface="Calibri"/>
                <a:cs typeface="Calibri"/>
              </a:rPr>
              <a:t> </a:t>
            </a:r>
            <a:r>
              <a:rPr sz="2000" b="1" u="sng" spc="-25" dirty="0">
                <a:uFill>
                  <a:solidFill>
                    <a:srgbClr val="000000"/>
                  </a:solidFill>
                </a:uFill>
                <a:latin typeface="Calibri"/>
                <a:cs typeface="Calibri"/>
              </a:rPr>
              <a:t>verilmektedir.</a:t>
            </a:r>
            <a:r>
              <a:rPr sz="2000" b="1" u="sng" spc="-20" dirty="0">
                <a:uFill>
                  <a:solidFill>
                    <a:srgbClr val="000000"/>
                  </a:solidFill>
                </a:uFill>
                <a:latin typeface="Calibri"/>
                <a:cs typeface="Calibri"/>
              </a:rPr>
              <a:t> </a:t>
            </a:r>
            <a:r>
              <a:rPr sz="2000" b="1" u="sng" dirty="0">
                <a:uFill>
                  <a:solidFill>
                    <a:srgbClr val="000000"/>
                  </a:solidFill>
                </a:uFill>
                <a:latin typeface="Calibri"/>
                <a:cs typeface="Calibri"/>
              </a:rPr>
              <a:t>Bu</a:t>
            </a:r>
            <a:r>
              <a:rPr sz="2000" b="1" u="sng" spc="-30" dirty="0">
                <a:uFill>
                  <a:solidFill>
                    <a:srgbClr val="000000"/>
                  </a:solidFill>
                </a:uFill>
                <a:latin typeface="Calibri"/>
                <a:cs typeface="Calibri"/>
              </a:rPr>
              <a:t> </a:t>
            </a:r>
            <a:r>
              <a:rPr sz="2000" b="1" u="sng" dirty="0">
                <a:uFill>
                  <a:solidFill>
                    <a:srgbClr val="000000"/>
                  </a:solidFill>
                </a:uFill>
                <a:latin typeface="Calibri"/>
                <a:cs typeface="Calibri"/>
              </a:rPr>
              <a:t>Alanlar</a:t>
            </a:r>
            <a:r>
              <a:rPr sz="2000" b="1" u="sng" spc="-40" dirty="0">
                <a:uFill>
                  <a:solidFill>
                    <a:srgbClr val="000000"/>
                  </a:solidFill>
                </a:uFill>
                <a:latin typeface="Calibri"/>
                <a:cs typeface="Calibri"/>
              </a:rPr>
              <a:t> </a:t>
            </a:r>
            <a:r>
              <a:rPr sz="2000" b="1" u="sng" dirty="0">
                <a:uFill>
                  <a:solidFill>
                    <a:srgbClr val="000000"/>
                  </a:solidFill>
                </a:uFill>
                <a:latin typeface="Calibri"/>
                <a:cs typeface="Calibri"/>
              </a:rPr>
              <a:t>ve</a:t>
            </a:r>
            <a:r>
              <a:rPr sz="2000" b="1" u="sng" spc="-10" dirty="0">
                <a:uFill>
                  <a:solidFill>
                    <a:srgbClr val="000000"/>
                  </a:solidFill>
                </a:uFill>
                <a:latin typeface="Calibri"/>
                <a:cs typeface="Calibri"/>
              </a:rPr>
              <a:t> kontenjanları;</a:t>
            </a:r>
            <a:r>
              <a:rPr sz="2000" b="1" u="sng" spc="500" dirty="0">
                <a:uFill>
                  <a:solidFill>
                    <a:srgbClr val="000000"/>
                  </a:solidFill>
                </a:uFill>
                <a:latin typeface="Calibri"/>
                <a:cs typeface="Calibri"/>
              </a:rPr>
              <a:t> </a:t>
            </a:r>
            <a:endParaRPr sz="2000" dirty="0">
              <a:latin typeface="Calibri"/>
              <a:cs typeface="Calibri"/>
            </a:endParaRPr>
          </a:p>
        </p:txBody>
      </p:sp>
      <p:graphicFrame>
        <p:nvGraphicFramePr>
          <p:cNvPr id="3" name="Tablo 2"/>
          <p:cNvGraphicFramePr>
            <a:graphicFrameLocks noGrp="1"/>
          </p:cNvGraphicFramePr>
          <p:nvPr>
            <p:extLst>
              <p:ext uri="{D42A27DB-BD31-4B8C-83A1-F6EECF244321}">
                <p14:modId xmlns:p14="http://schemas.microsoft.com/office/powerpoint/2010/main" val="2273033407"/>
              </p:ext>
            </p:extLst>
          </p:nvPr>
        </p:nvGraphicFramePr>
        <p:xfrm>
          <a:off x="1061588" y="3208222"/>
          <a:ext cx="9004300" cy="2707005"/>
        </p:xfrm>
        <a:graphic>
          <a:graphicData uri="http://schemas.openxmlformats.org/drawingml/2006/table">
            <a:tbl>
              <a:tblPr firstRow="1" bandRow="1">
                <a:tableStyleId>{5C22544A-7EE6-4342-B048-85BDC9FD1C3A}</a:tableStyleId>
              </a:tblPr>
              <a:tblGrid>
                <a:gridCol w="4535499"/>
                <a:gridCol w="4468801"/>
              </a:tblGrid>
              <a:tr h="327660">
                <a:tc>
                  <a:txBody>
                    <a:bodyPr/>
                    <a:lstStyle/>
                    <a:p>
                      <a:pPr marL="36830">
                        <a:lnSpc>
                          <a:spcPts val="1905"/>
                        </a:lnSpc>
                        <a:spcAft>
                          <a:spcPts val="0"/>
                        </a:spcAft>
                      </a:pPr>
                      <a:endParaRPr lang="tr-TR" sz="2000" kern="1200" spc="-10" dirty="0" smtClean="0">
                        <a:effectLst/>
                      </a:endParaRPr>
                    </a:p>
                    <a:p>
                      <a:pPr marL="36830">
                        <a:lnSpc>
                          <a:spcPts val="1905"/>
                        </a:lnSpc>
                        <a:spcAft>
                          <a:spcPts val="0"/>
                        </a:spcAft>
                      </a:pPr>
                      <a:r>
                        <a:rPr lang="tr-TR" sz="2000" kern="1200" spc="-10" dirty="0" smtClean="0">
                          <a:effectLst/>
                        </a:rPr>
                        <a:t>1-</a:t>
                      </a:r>
                      <a:r>
                        <a:rPr lang="tr-TR" sz="2000" kern="1200" dirty="0" smtClean="0">
                          <a:effectLst/>
                        </a:rPr>
                        <a:t>Makine </a:t>
                      </a:r>
                      <a:r>
                        <a:rPr lang="tr-TR" sz="2000" kern="1200" dirty="0">
                          <a:effectLst/>
                        </a:rPr>
                        <a:t>ve Tasarım </a:t>
                      </a:r>
                      <a:r>
                        <a:rPr lang="tr-TR" sz="2000" kern="1200" spc="-70" dirty="0">
                          <a:effectLst/>
                        </a:rPr>
                        <a:t> </a:t>
                      </a:r>
                      <a:r>
                        <a:rPr lang="tr-TR" sz="2000" kern="1200" spc="-10" dirty="0">
                          <a:effectLst/>
                        </a:rPr>
                        <a:t>Teknolojisi Alanı</a:t>
                      </a:r>
                      <a:endParaRPr lang="tr-TR" sz="1100" dirty="0">
                        <a:effectLst/>
                        <a:latin typeface="Calibri"/>
                        <a:ea typeface="Calibri"/>
                        <a:cs typeface="Times New Roman"/>
                      </a:endParaRPr>
                    </a:p>
                  </a:txBody>
                  <a:tcPr marL="9525" marR="9525" marT="9525" marB="0"/>
                </a:tc>
                <a:tc>
                  <a:txBody>
                    <a:bodyPr/>
                    <a:lstStyle/>
                    <a:p>
                      <a:pPr marL="54610">
                        <a:lnSpc>
                          <a:spcPts val="1905"/>
                        </a:lnSpc>
                        <a:spcAft>
                          <a:spcPts val="0"/>
                        </a:spcAft>
                      </a:pPr>
                      <a:r>
                        <a:rPr lang="tr-TR" sz="2000" dirty="0" smtClean="0">
                          <a:effectLst/>
                          <a:latin typeface="Calibri"/>
                          <a:ea typeface="Calibri"/>
                          <a:cs typeface="Times New Roman"/>
                        </a:rPr>
                        <a:t>KONTENJAN</a:t>
                      </a:r>
                    </a:p>
                  </a:txBody>
                  <a:tcPr marL="9525" marR="9525" marT="9525" marB="0"/>
                </a:tc>
              </a:tr>
              <a:tr h="923925">
                <a:tc>
                  <a:txBody>
                    <a:bodyPr/>
                    <a:lstStyle/>
                    <a:p>
                      <a:pPr marL="36830">
                        <a:lnSpc>
                          <a:spcPct val="115000"/>
                        </a:lnSpc>
                        <a:spcBef>
                          <a:spcPts val="80"/>
                        </a:spcBef>
                        <a:spcAft>
                          <a:spcPts val="0"/>
                        </a:spcAft>
                      </a:pPr>
                      <a:r>
                        <a:rPr lang="tr-TR" sz="2000" kern="1200" dirty="0">
                          <a:effectLst/>
                        </a:rPr>
                        <a:t>2-Metal Teknolojisi Alanı</a:t>
                      </a:r>
                      <a:endParaRPr lang="tr-TR" sz="1100" dirty="0">
                        <a:effectLst/>
                      </a:endParaRPr>
                    </a:p>
                    <a:p>
                      <a:pPr marL="36830">
                        <a:lnSpc>
                          <a:spcPct val="115000"/>
                        </a:lnSpc>
                        <a:spcBef>
                          <a:spcPts val="80"/>
                        </a:spcBef>
                        <a:spcAft>
                          <a:spcPts val="0"/>
                        </a:spcAft>
                      </a:pPr>
                      <a:r>
                        <a:rPr lang="tr-TR" sz="2000" kern="1200" dirty="0">
                          <a:effectLst/>
                        </a:rPr>
                        <a:t>3-İnşaat Teknolojisi Alanı</a:t>
                      </a:r>
                      <a:endParaRPr lang="tr-TR" sz="1100" dirty="0">
                        <a:effectLst/>
                      </a:endParaRPr>
                    </a:p>
                    <a:p>
                      <a:pPr marL="36830">
                        <a:lnSpc>
                          <a:spcPct val="115000"/>
                        </a:lnSpc>
                        <a:spcBef>
                          <a:spcPts val="80"/>
                        </a:spcBef>
                        <a:spcAft>
                          <a:spcPts val="0"/>
                        </a:spcAft>
                      </a:pPr>
                      <a:r>
                        <a:rPr lang="tr-TR" sz="2000" kern="1200" dirty="0">
                          <a:effectLst/>
                        </a:rPr>
                        <a:t>4-Elektrik –Elektronik Teknolojisi Alanı</a:t>
                      </a:r>
                      <a:endParaRPr lang="tr-TR" sz="1100" dirty="0">
                        <a:effectLst/>
                      </a:endParaRPr>
                    </a:p>
                    <a:p>
                      <a:pPr marL="36830">
                        <a:lnSpc>
                          <a:spcPct val="115000"/>
                        </a:lnSpc>
                        <a:spcBef>
                          <a:spcPts val="80"/>
                        </a:spcBef>
                        <a:spcAft>
                          <a:spcPts val="0"/>
                        </a:spcAft>
                      </a:pPr>
                      <a:r>
                        <a:rPr lang="tr-TR" sz="2000" kern="1200" dirty="0">
                          <a:effectLst/>
                        </a:rPr>
                        <a:t>5-Bilişim Teknolojileri </a:t>
                      </a:r>
                      <a:r>
                        <a:rPr lang="tr-TR" sz="2000" kern="1200" dirty="0" smtClean="0">
                          <a:effectLst/>
                        </a:rPr>
                        <a:t>Alanı(Sınavlı</a:t>
                      </a:r>
                      <a:r>
                        <a:rPr lang="tr-TR" sz="2000" kern="1200" baseline="0" dirty="0" smtClean="0">
                          <a:effectLst/>
                        </a:rPr>
                        <a:t>-Mahalli)</a:t>
                      </a:r>
                      <a:endParaRPr lang="tr-TR" sz="1100" dirty="0">
                        <a:effectLst/>
                      </a:endParaRPr>
                    </a:p>
                    <a:p>
                      <a:pPr marL="36830">
                        <a:lnSpc>
                          <a:spcPct val="115000"/>
                        </a:lnSpc>
                        <a:spcBef>
                          <a:spcPts val="80"/>
                        </a:spcBef>
                        <a:spcAft>
                          <a:spcPts val="0"/>
                        </a:spcAft>
                      </a:pPr>
                      <a:r>
                        <a:rPr lang="tr-TR" sz="2000" kern="1200" dirty="0">
                          <a:effectLst/>
                        </a:rPr>
                        <a:t>6-Tesisat Teknolojisi ve İklimlendirme Alanı</a:t>
                      </a:r>
                      <a:endParaRPr lang="tr-TR" sz="1100" dirty="0">
                        <a:effectLst/>
                        <a:latin typeface="Calibri"/>
                        <a:ea typeface="Calibri"/>
                        <a:cs typeface="Times New Roman"/>
                      </a:endParaRPr>
                    </a:p>
                  </a:txBody>
                  <a:tcPr marL="9525" marR="9525" marT="10160" marB="0"/>
                </a:tc>
                <a:tc>
                  <a:txBody>
                    <a:bodyPr/>
                    <a:lstStyle/>
                    <a:p>
                      <a:pPr algn="ctr">
                        <a:lnSpc>
                          <a:spcPct val="115000"/>
                        </a:lnSpc>
                      </a:pPr>
                      <a:endParaRPr lang="tr-TR" sz="1800" dirty="0" smtClean="0">
                        <a:effectLst/>
                        <a:latin typeface="Calibri"/>
                        <a:cs typeface="Times New Roman"/>
                      </a:endParaRPr>
                    </a:p>
                    <a:p>
                      <a:pPr algn="ctr">
                        <a:lnSpc>
                          <a:spcPct val="115000"/>
                        </a:lnSpc>
                      </a:pPr>
                      <a:r>
                        <a:rPr lang="tr-TR" sz="1800" b="1" dirty="0" smtClean="0">
                          <a:effectLst/>
                          <a:latin typeface="Calibri"/>
                          <a:cs typeface="Times New Roman"/>
                        </a:rPr>
                        <a:t>MAHALLİ-306</a:t>
                      </a:r>
                    </a:p>
                    <a:p>
                      <a:pPr algn="ctr">
                        <a:lnSpc>
                          <a:spcPct val="115000"/>
                        </a:lnSpc>
                      </a:pPr>
                      <a:r>
                        <a:rPr lang="tr-TR" sz="1800" b="1" dirty="0" smtClean="0">
                          <a:effectLst/>
                          <a:latin typeface="Calibri"/>
                          <a:cs typeface="Times New Roman"/>
                        </a:rPr>
                        <a:t>SINAVLI</a:t>
                      </a:r>
                      <a:r>
                        <a:rPr lang="tr-TR" sz="1800" b="1" baseline="0" dirty="0" smtClean="0">
                          <a:effectLst/>
                          <a:latin typeface="Calibri"/>
                          <a:cs typeface="Times New Roman"/>
                        </a:rPr>
                        <a:t>-30</a:t>
                      </a:r>
                      <a:endParaRPr lang="tr-TR" sz="1800" b="1" dirty="0">
                        <a:effectLst/>
                        <a:latin typeface="Calibri"/>
                        <a:cs typeface="Times New Roman"/>
                      </a:endParaRPr>
                    </a:p>
                  </a:txBody>
                  <a:tcPr marL="9525" marR="9525" marT="10160" marB="0"/>
                </a:tc>
              </a:tr>
              <a:tr h="401320">
                <a:tc>
                  <a:txBody>
                    <a:bodyPr/>
                    <a:lstStyle/>
                    <a:p>
                      <a:pPr>
                        <a:lnSpc>
                          <a:spcPct val="115000"/>
                        </a:lnSpc>
                      </a:pPr>
                      <a:endParaRPr lang="tr-TR" sz="1100">
                        <a:effectLst/>
                        <a:latin typeface="Calibri"/>
                        <a:cs typeface="Times New Roman"/>
                      </a:endParaRPr>
                    </a:p>
                  </a:txBody>
                  <a:tcPr marL="9525" marR="9525" marT="10160" marB="0"/>
                </a:tc>
                <a:tc>
                  <a:txBody>
                    <a:bodyPr/>
                    <a:lstStyle/>
                    <a:p>
                      <a:pPr>
                        <a:lnSpc>
                          <a:spcPct val="115000"/>
                        </a:lnSpc>
                      </a:pPr>
                      <a:endParaRPr lang="tr-TR" sz="1100" dirty="0">
                        <a:effectLst/>
                        <a:latin typeface="Calibri"/>
                        <a:cs typeface="Times New Roman"/>
                      </a:endParaRPr>
                    </a:p>
                  </a:txBody>
                  <a:tcPr marL="9525" marR="9525" marT="10160" marB="0"/>
                </a:tc>
              </a:tr>
            </a:tbl>
          </a:graphicData>
        </a:graphic>
      </p:graphicFrame>
    </p:spTree>
    <p:extLst>
      <p:ext uri="{BB962C8B-B14F-4D97-AF65-F5344CB8AC3E}">
        <p14:creationId xmlns:p14="http://schemas.microsoft.com/office/powerpoint/2010/main" val="268181483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BF1EDC60-F6A9-E55B-5838-83D8E9A4D545}"/>
              </a:ext>
            </a:extLst>
          </p:cNvPr>
          <p:cNvSpPr txBox="1"/>
          <p:nvPr/>
        </p:nvSpPr>
        <p:spPr>
          <a:xfrm>
            <a:off x="3591789" y="1713439"/>
            <a:ext cx="7409072" cy="3674724"/>
          </a:xfrm>
          <a:prstGeom prst="rect">
            <a:avLst/>
          </a:prstGeom>
        </p:spPr>
        <p:txBody>
          <a:bodyPr vert="horz" wrap="square" lIns="0" tIns="12065" rIns="0" bIns="0" rtlCol="0">
            <a:spAutoFit/>
          </a:bodyPr>
          <a:lstStyle/>
          <a:p>
            <a:pPr algn="ctr">
              <a:lnSpc>
                <a:spcPct val="100000"/>
              </a:lnSpc>
              <a:spcBef>
                <a:spcPts val="95"/>
              </a:spcBef>
            </a:pPr>
            <a:r>
              <a:rPr sz="2800" b="1" dirty="0" err="1">
                <a:solidFill>
                  <a:srgbClr val="C00000"/>
                </a:solidFill>
                <a:latin typeface="Cambria"/>
                <a:cs typeface="Cambria"/>
              </a:rPr>
              <a:t>Mesleki</a:t>
            </a:r>
            <a:r>
              <a:rPr sz="2800" b="1" spc="-95" dirty="0">
                <a:solidFill>
                  <a:srgbClr val="C00000"/>
                </a:solidFill>
                <a:latin typeface="Cambria"/>
                <a:cs typeface="Cambria"/>
              </a:rPr>
              <a:t> </a:t>
            </a:r>
            <a:r>
              <a:rPr sz="2800" b="1" dirty="0" err="1">
                <a:solidFill>
                  <a:srgbClr val="C00000"/>
                </a:solidFill>
                <a:latin typeface="Cambria"/>
                <a:cs typeface="Cambria"/>
              </a:rPr>
              <a:t>ve</a:t>
            </a:r>
            <a:r>
              <a:rPr sz="2800" b="1" spc="-85" dirty="0">
                <a:solidFill>
                  <a:srgbClr val="C00000"/>
                </a:solidFill>
                <a:latin typeface="Cambria"/>
                <a:cs typeface="Cambria"/>
              </a:rPr>
              <a:t> </a:t>
            </a:r>
            <a:r>
              <a:rPr sz="2800" b="1" spc="-35" dirty="0">
                <a:solidFill>
                  <a:srgbClr val="C00000"/>
                </a:solidFill>
                <a:latin typeface="Cambria"/>
                <a:cs typeface="Cambria"/>
              </a:rPr>
              <a:t>Teknik</a:t>
            </a:r>
            <a:r>
              <a:rPr sz="2800" b="1" spc="-95" dirty="0">
                <a:solidFill>
                  <a:srgbClr val="C00000"/>
                </a:solidFill>
                <a:latin typeface="Cambria"/>
                <a:cs typeface="Cambria"/>
              </a:rPr>
              <a:t> </a:t>
            </a:r>
            <a:r>
              <a:rPr sz="2800" b="1" dirty="0" err="1">
                <a:solidFill>
                  <a:srgbClr val="C00000"/>
                </a:solidFill>
                <a:latin typeface="Cambria"/>
                <a:cs typeface="Cambria"/>
              </a:rPr>
              <a:t>Eğitimin</a:t>
            </a:r>
            <a:r>
              <a:rPr sz="2800" b="1" spc="-114" dirty="0">
                <a:solidFill>
                  <a:srgbClr val="C00000"/>
                </a:solidFill>
                <a:latin typeface="Cambria"/>
                <a:cs typeface="Cambria"/>
              </a:rPr>
              <a:t> </a:t>
            </a:r>
            <a:r>
              <a:rPr sz="2800" b="1" spc="-10" dirty="0" err="1">
                <a:solidFill>
                  <a:srgbClr val="C00000"/>
                </a:solidFill>
                <a:latin typeface="Cambria"/>
                <a:cs typeface="Cambria"/>
              </a:rPr>
              <a:t>Amacı</a:t>
            </a:r>
            <a:endParaRPr sz="2800" dirty="0">
              <a:latin typeface="Cambria"/>
              <a:cs typeface="Cambria"/>
            </a:endParaRPr>
          </a:p>
          <a:p>
            <a:pPr marL="12700" marR="5080" indent="-12700" algn="just">
              <a:lnSpc>
                <a:spcPct val="150000"/>
              </a:lnSpc>
            </a:pPr>
            <a:r>
              <a:rPr sz="2800" dirty="0" err="1" smtClean="0">
                <a:latin typeface="Cambria"/>
                <a:cs typeface="Cambria"/>
              </a:rPr>
              <a:t>Sosyal</a:t>
            </a:r>
            <a:r>
              <a:rPr sz="2800" spc="245" dirty="0" smtClean="0">
                <a:latin typeface="Cambria"/>
                <a:cs typeface="Cambria"/>
              </a:rPr>
              <a:t> </a:t>
            </a:r>
            <a:r>
              <a:rPr sz="2800" dirty="0" err="1" smtClean="0">
                <a:latin typeface="Cambria"/>
                <a:cs typeface="Cambria"/>
              </a:rPr>
              <a:t>ve</a:t>
            </a:r>
            <a:r>
              <a:rPr sz="2800" spc="250" dirty="0" smtClean="0">
                <a:latin typeface="Cambria"/>
                <a:cs typeface="Cambria"/>
              </a:rPr>
              <a:t> </a:t>
            </a:r>
            <a:r>
              <a:rPr sz="2800" dirty="0" err="1" smtClean="0">
                <a:latin typeface="Cambria"/>
                <a:cs typeface="Cambria"/>
              </a:rPr>
              <a:t>ekonomik</a:t>
            </a:r>
            <a:r>
              <a:rPr sz="2800" spc="245" dirty="0" smtClean="0">
                <a:latin typeface="Cambria"/>
                <a:cs typeface="Cambria"/>
              </a:rPr>
              <a:t> </a:t>
            </a:r>
            <a:r>
              <a:rPr sz="2800" dirty="0" err="1" smtClean="0">
                <a:latin typeface="Cambria"/>
                <a:cs typeface="Cambria"/>
              </a:rPr>
              <a:t>sektörler</a:t>
            </a:r>
            <a:r>
              <a:rPr sz="2800" spc="245" dirty="0" smtClean="0">
                <a:latin typeface="Cambria"/>
                <a:cs typeface="Cambria"/>
              </a:rPr>
              <a:t> </a:t>
            </a:r>
            <a:r>
              <a:rPr sz="2800" dirty="0" err="1" smtClean="0">
                <a:latin typeface="Cambria"/>
                <a:cs typeface="Cambria"/>
              </a:rPr>
              <a:t>ile</a:t>
            </a:r>
            <a:r>
              <a:rPr sz="2800" spc="245" dirty="0" smtClean="0">
                <a:latin typeface="Cambria"/>
                <a:cs typeface="Cambria"/>
              </a:rPr>
              <a:t> </a:t>
            </a:r>
            <a:r>
              <a:rPr sz="2800" dirty="0" err="1" smtClean="0">
                <a:latin typeface="Cambria"/>
                <a:cs typeface="Cambria"/>
              </a:rPr>
              <a:t>iş</a:t>
            </a:r>
            <a:r>
              <a:rPr sz="2800" spc="245" dirty="0" smtClean="0">
                <a:latin typeface="Cambria"/>
                <a:cs typeface="Cambria"/>
              </a:rPr>
              <a:t> </a:t>
            </a:r>
            <a:r>
              <a:rPr sz="2800" dirty="0" err="1">
                <a:latin typeface="Cambria"/>
                <a:cs typeface="Cambria"/>
              </a:rPr>
              <a:t>birliği</a:t>
            </a:r>
            <a:r>
              <a:rPr sz="2800" spc="245" dirty="0">
                <a:latin typeface="Cambria"/>
                <a:cs typeface="Cambria"/>
              </a:rPr>
              <a:t>  </a:t>
            </a:r>
            <a:r>
              <a:rPr sz="2800" dirty="0" err="1" smtClean="0">
                <a:latin typeface="Cambria"/>
                <a:cs typeface="Cambria"/>
              </a:rPr>
              <a:t>içinde</a:t>
            </a:r>
            <a:r>
              <a:rPr sz="2800" spc="245" dirty="0" smtClean="0">
                <a:latin typeface="Cambria"/>
                <a:cs typeface="Cambria"/>
              </a:rPr>
              <a:t> </a:t>
            </a:r>
            <a:r>
              <a:rPr sz="2800" dirty="0" err="1" smtClean="0">
                <a:latin typeface="Cambria"/>
                <a:cs typeface="Cambria"/>
              </a:rPr>
              <a:t>ulusal</a:t>
            </a:r>
            <a:r>
              <a:rPr sz="2800" spc="245" dirty="0" smtClean="0">
                <a:latin typeface="Cambria"/>
                <a:cs typeface="Cambria"/>
              </a:rPr>
              <a:t> </a:t>
            </a:r>
            <a:r>
              <a:rPr sz="2800" spc="-25" dirty="0">
                <a:latin typeface="Cambria"/>
                <a:cs typeface="Cambria"/>
              </a:rPr>
              <a:t>ve </a:t>
            </a:r>
            <a:r>
              <a:rPr sz="2800" dirty="0">
                <a:latin typeface="Cambria"/>
                <a:cs typeface="Cambria"/>
              </a:rPr>
              <a:t>uluslararası</a:t>
            </a:r>
            <a:r>
              <a:rPr sz="2800" spc="-35" dirty="0">
                <a:latin typeface="Cambria"/>
                <a:cs typeface="Cambria"/>
              </a:rPr>
              <a:t> </a:t>
            </a:r>
            <a:r>
              <a:rPr sz="2800" dirty="0">
                <a:latin typeface="Cambria"/>
                <a:cs typeface="Cambria"/>
              </a:rPr>
              <a:t>mesleki</a:t>
            </a:r>
            <a:r>
              <a:rPr sz="2800" spc="-45" dirty="0">
                <a:latin typeface="Cambria"/>
                <a:cs typeface="Cambria"/>
              </a:rPr>
              <a:t> </a:t>
            </a:r>
            <a:r>
              <a:rPr sz="2800" dirty="0">
                <a:latin typeface="Cambria"/>
                <a:cs typeface="Cambria"/>
              </a:rPr>
              <a:t>yeterliliğe,</a:t>
            </a:r>
            <a:r>
              <a:rPr sz="2800" spc="-35" dirty="0">
                <a:latin typeface="Cambria"/>
                <a:cs typeface="Cambria"/>
              </a:rPr>
              <a:t> </a:t>
            </a:r>
            <a:r>
              <a:rPr sz="2800" dirty="0">
                <a:latin typeface="Cambria"/>
                <a:cs typeface="Cambria"/>
              </a:rPr>
              <a:t>meslek</a:t>
            </a:r>
            <a:r>
              <a:rPr sz="2800" spc="-45" dirty="0">
                <a:latin typeface="Cambria"/>
                <a:cs typeface="Cambria"/>
              </a:rPr>
              <a:t> </a:t>
            </a:r>
            <a:r>
              <a:rPr sz="2800" dirty="0">
                <a:latin typeface="Cambria"/>
                <a:cs typeface="Cambria"/>
              </a:rPr>
              <a:t>ahlakına</a:t>
            </a:r>
            <a:r>
              <a:rPr sz="2800" spc="-30" dirty="0">
                <a:latin typeface="Cambria"/>
                <a:cs typeface="Cambria"/>
              </a:rPr>
              <a:t> </a:t>
            </a:r>
            <a:r>
              <a:rPr sz="2800" dirty="0">
                <a:latin typeface="Cambria"/>
                <a:cs typeface="Cambria"/>
              </a:rPr>
              <a:t>ve</a:t>
            </a:r>
            <a:r>
              <a:rPr sz="2800" spc="-35" dirty="0">
                <a:latin typeface="Cambria"/>
                <a:cs typeface="Cambria"/>
              </a:rPr>
              <a:t> </a:t>
            </a:r>
            <a:r>
              <a:rPr sz="2800" dirty="0">
                <a:latin typeface="Cambria"/>
                <a:cs typeface="Cambria"/>
              </a:rPr>
              <a:t>mesleki</a:t>
            </a:r>
            <a:r>
              <a:rPr sz="2800" spc="-40" dirty="0">
                <a:latin typeface="Cambria"/>
                <a:cs typeface="Cambria"/>
              </a:rPr>
              <a:t> </a:t>
            </a:r>
            <a:r>
              <a:rPr sz="2800" spc="-10" dirty="0">
                <a:latin typeface="Cambria"/>
                <a:cs typeface="Cambria"/>
              </a:rPr>
              <a:t>değerlere </a:t>
            </a:r>
            <a:r>
              <a:rPr sz="2800" dirty="0">
                <a:latin typeface="Cambria"/>
                <a:cs typeface="Cambria"/>
              </a:rPr>
              <a:t>sahip,</a:t>
            </a:r>
            <a:r>
              <a:rPr sz="2800" spc="650" dirty="0">
                <a:latin typeface="Cambria"/>
                <a:cs typeface="Cambria"/>
              </a:rPr>
              <a:t> </a:t>
            </a:r>
            <a:r>
              <a:rPr sz="2800" dirty="0">
                <a:latin typeface="Cambria"/>
                <a:cs typeface="Cambria"/>
              </a:rPr>
              <a:t>yenilikçi,</a:t>
            </a:r>
            <a:r>
              <a:rPr sz="2800" spc="655" dirty="0">
                <a:latin typeface="Cambria"/>
                <a:cs typeface="Cambria"/>
              </a:rPr>
              <a:t> </a:t>
            </a:r>
            <a:r>
              <a:rPr sz="2800" dirty="0">
                <a:latin typeface="Cambria"/>
                <a:cs typeface="Cambria"/>
              </a:rPr>
              <a:t>girişimci,</a:t>
            </a:r>
            <a:r>
              <a:rPr sz="2800" spc="655" dirty="0">
                <a:latin typeface="Cambria"/>
                <a:cs typeface="Cambria"/>
              </a:rPr>
              <a:t> </a:t>
            </a:r>
            <a:r>
              <a:rPr sz="2800" dirty="0">
                <a:latin typeface="Cambria"/>
                <a:cs typeface="Cambria"/>
              </a:rPr>
              <a:t>üretken,</a:t>
            </a:r>
            <a:r>
              <a:rPr sz="2800" spc="655" dirty="0">
                <a:latin typeface="Cambria"/>
                <a:cs typeface="Cambria"/>
              </a:rPr>
              <a:t> </a:t>
            </a:r>
            <a:r>
              <a:rPr sz="2800" dirty="0">
                <a:latin typeface="Cambria"/>
                <a:cs typeface="Cambria"/>
              </a:rPr>
              <a:t>ekonomiye</a:t>
            </a:r>
            <a:r>
              <a:rPr sz="2800" spc="660" dirty="0">
                <a:latin typeface="Cambria"/>
                <a:cs typeface="Cambria"/>
              </a:rPr>
              <a:t> </a:t>
            </a:r>
            <a:r>
              <a:rPr sz="2800" dirty="0">
                <a:latin typeface="Cambria"/>
                <a:cs typeface="Cambria"/>
              </a:rPr>
              <a:t>değer</a:t>
            </a:r>
            <a:r>
              <a:rPr sz="2800" spc="655" dirty="0">
                <a:latin typeface="Cambria"/>
                <a:cs typeface="Cambria"/>
              </a:rPr>
              <a:t> </a:t>
            </a:r>
            <a:r>
              <a:rPr sz="2800" dirty="0">
                <a:latin typeface="Cambria"/>
                <a:cs typeface="Cambria"/>
              </a:rPr>
              <a:t>katan</a:t>
            </a:r>
            <a:r>
              <a:rPr sz="2800" spc="635" dirty="0">
                <a:latin typeface="Cambria"/>
                <a:cs typeface="Cambria"/>
              </a:rPr>
              <a:t> </a:t>
            </a:r>
            <a:r>
              <a:rPr sz="2800" dirty="0">
                <a:latin typeface="Cambria"/>
                <a:cs typeface="Cambria"/>
              </a:rPr>
              <a:t>ehil</a:t>
            </a:r>
            <a:r>
              <a:rPr sz="2800" spc="640" dirty="0">
                <a:latin typeface="Cambria"/>
                <a:cs typeface="Cambria"/>
              </a:rPr>
              <a:t> </a:t>
            </a:r>
            <a:r>
              <a:rPr sz="2800" spc="-25" dirty="0">
                <a:latin typeface="Cambria"/>
                <a:cs typeface="Cambria"/>
              </a:rPr>
              <a:t>iş </a:t>
            </a:r>
            <a:r>
              <a:rPr sz="2800" dirty="0">
                <a:latin typeface="Cambria"/>
                <a:cs typeface="Cambria"/>
              </a:rPr>
              <a:t>gücü</a:t>
            </a:r>
            <a:r>
              <a:rPr sz="2800" spc="-55" dirty="0">
                <a:latin typeface="Cambria"/>
                <a:cs typeface="Cambria"/>
              </a:rPr>
              <a:t> </a:t>
            </a:r>
            <a:r>
              <a:rPr sz="2800" spc="-10" dirty="0">
                <a:latin typeface="Cambria"/>
                <a:cs typeface="Cambria"/>
              </a:rPr>
              <a:t>yetiştirmektir.</a:t>
            </a:r>
            <a:endParaRPr sz="2800" dirty="0">
              <a:latin typeface="Cambria"/>
              <a:cs typeface="Cambria"/>
            </a:endParaRPr>
          </a:p>
        </p:txBody>
      </p:sp>
      <p:pic>
        <p:nvPicPr>
          <p:cNvPr id="6" name="Grafik 5" descr="Dişlileri olan kafa düz dolguyla">
            <a:extLst>
              <a:ext uri="{FF2B5EF4-FFF2-40B4-BE49-F238E27FC236}">
                <a16:creationId xmlns="" xmlns:a16="http://schemas.microsoft.com/office/drawing/2014/main" id="{F28A4DDB-EB0E-910A-512B-31539F3962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2953" y="2146848"/>
            <a:ext cx="3158836" cy="3158836"/>
          </a:xfrm>
          <a:prstGeom prst="rect">
            <a:avLst/>
          </a:prstGeom>
        </p:spPr>
      </p:pic>
    </p:spTree>
    <p:extLst>
      <p:ext uri="{BB962C8B-B14F-4D97-AF65-F5344CB8AC3E}">
        <p14:creationId xmlns:p14="http://schemas.microsoft.com/office/powerpoint/2010/main" val="194508838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C9D16A50-FD20-AB42-6C58-271F20DB23AD}"/>
              </a:ext>
            </a:extLst>
          </p:cNvPr>
          <p:cNvSpPr txBox="1"/>
          <p:nvPr/>
        </p:nvSpPr>
        <p:spPr>
          <a:xfrm>
            <a:off x="1886014" y="1218468"/>
            <a:ext cx="9023724" cy="359073"/>
          </a:xfrm>
          <a:prstGeom prst="rect">
            <a:avLst/>
          </a:prstGeom>
        </p:spPr>
        <p:txBody>
          <a:bodyPr vert="horz" wrap="square" lIns="0" tIns="12700" rIns="0" bIns="0" rtlCol="0">
            <a:spAutoFit/>
          </a:bodyPr>
          <a:lstStyle/>
          <a:p>
            <a:pPr marL="2540" algn="ctr">
              <a:lnSpc>
                <a:spcPts val="2735"/>
              </a:lnSpc>
              <a:spcBef>
                <a:spcPts val="100"/>
              </a:spcBef>
            </a:pPr>
            <a:r>
              <a:rPr lang="tr-TR" sz="2400" b="1" dirty="0">
                <a:solidFill>
                  <a:srgbClr val="C00000"/>
                </a:solidFill>
                <a:latin typeface="Cambria"/>
                <a:cs typeface="Cambria"/>
              </a:rPr>
              <a:t>SOSYAL ETKİNLİKLERİMİZ</a:t>
            </a:r>
          </a:p>
        </p:txBody>
      </p:sp>
      <p:sp>
        <p:nvSpPr>
          <p:cNvPr id="6" name="Metin kutusu 5">
            <a:extLst>
              <a:ext uri="{FF2B5EF4-FFF2-40B4-BE49-F238E27FC236}">
                <a16:creationId xmlns="" xmlns:a16="http://schemas.microsoft.com/office/drawing/2014/main" id="{673884E6-8D78-A824-AF38-5E879940CD48}"/>
              </a:ext>
            </a:extLst>
          </p:cNvPr>
          <p:cNvSpPr txBox="1"/>
          <p:nvPr/>
        </p:nvSpPr>
        <p:spPr>
          <a:xfrm>
            <a:off x="4343400" y="2895600"/>
            <a:ext cx="4648200" cy="369332"/>
          </a:xfrm>
          <a:prstGeom prst="rect">
            <a:avLst/>
          </a:prstGeom>
          <a:noFill/>
        </p:spPr>
        <p:txBody>
          <a:bodyPr wrap="square" rtlCol="0">
            <a:spAutoFit/>
          </a:bodyPr>
          <a:lstStyle/>
          <a:p>
            <a:r>
              <a:rPr lang="tr-TR" dirty="0"/>
              <a:t>Okulunuzun etkinlik fotoğraflarını ekleyiniz</a:t>
            </a:r>
          </a:p>
        </p:txBody>
      </p:sp>
      <p:sp>
        <p:nvSpPr>
          <p:cNvPr id="7" name="Metin kutusu 6">
            <a:extLst>
              <a:ext uri="{FF2B5EF4-FFF2-40B4-BE49-F238E27FC236}">
                <a16:creationId xmlns="" xmlns:a16="http://schemas.microsoft.com/office/drawing/2014/main" id="{FCFFA5BC-F93C-FA91-A697-31C088611D4B}"/>
              </a:ext>
            </a:extLst>
          </p:cNvPr>
          <p:cNvSpPr txBox="1"/>
          <p:nvPr/>
        </p:nvSpPr>
        <p:spPr>
          <a:xfrm>
            <a:off x="4953000" y="4191000"/>
            <a:ext cx="4648200" cy="646331"/>
          </a:xfrm>
          <a:prstGeom prst="rect">
            <a:avLst/>
          </a:prstGeom>
          <a:noFill/>
        </p:spPr>
        <p:txBody>
          <a:bodyPr wrap="square" rtlCol="0">
            <a:spAutoFit/>
          </a:bodyPr>
          <a:lstStyle/>
          <a:p>
            <a:r>
              <a:rPr lang="tr-TR" dirty="0"/>
              <a:t>PAYLAŞTIĞINIZ ÖĞRENCİ RESİMLERİ İÇİN VELİ İZİN BELGESİ ALINMALIDIR</a:t>
            </a:r>
          </a:p>
        </p:txBody>
      </p:sp>
    </p:spTree>
    <p:extLst>
      <p:ext uri="{BB962C8B-B14F-4D97-AF65-F5344CB8AC3E}">
        <p14:creationId xmlns:p14="http://schemas.microsoft.com/office/powerpoint/2010/main" val="3142492024"/>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79AA4CE3-ACA4-5C0B-DE68-6BA34E6A2174}"/>
              </a:ext>
            </a:extLst>
          </p:cNvPr>
          <p:cNvSpPr txBox="1"/>
          <p:nvPr/>
        </p:nvSpPr>
        <p:spPr>
          <a:xfrm>
            <a:off x="829945" y="2153649"/>
            <a:ext cx="10532110" cy="3191258"/>
          </a:xfrm>
          <a:prstGeom prst="rect">
            <a:avLst/>
          </a:prstGeom>
        </p:spPr>
        <p:txBody>
          <a:bodyPr vert="horz" wrap="square" lIns="0" tIns="102235" rIns="0" bIns="0" rtlCol="0">
            <a:spAutoFit/>
          </a:bodyPr>
          <a:lstStyle/>
          <a:p>
            <a:pPr algn="ctr">
              <a:lnSpc>
                <a:spcPct val="100000"/>
              </a:lnSpc>
              <a:spcBef>
                <a:spcPts val="805"/>
              </a:spcBef>
            </a:pPr>
            <a:r>
              <a:rPr sz="2400" b="1" dirty="0">
                <a:solidFill>
                  <a:srgbClr val="C00000"/>
                </a:solidFill>
                <a:latin typeface="Times New Roman"/>
                <a:cs typeface="Times New Roman"/>
              </a:rPr>
              <a:t>GÜÇLÜ</a:t>
            </a:r>
            <a:r>
              <a:rPr sz="2400" b="1" spc="-100" dirty="0">
                <a:solidFill>
                  <a:srgbClr val="C00000"/>
                </a:solidFill>
                <a:latin typeface="Times New Roman"/>
                <a:cs typeface="Times New Roman"/>
              </a:rPr>
              <a:t> </a:t>
            </a:r>
            <a:r>
              <a:rPr sz="2400" b="1" dirty="0">
                <a:solidFill>
                  <a:srgbClr val="C00000"/>
                </a:solidFill>
                <a:latin typeface="Times New Roman"/>
                <a:cs typeface="Times New Roman"/>
              </a:rPr>
              <a:t>TÜRKİYE</a:t>
            </a:r>
            <a:r>
              <a:rPr sz="2400" b="1" spc="-45" dirty="0">
                <a:solidFill>
                  <a:srgbClr val="C00000"/>
                </a:solidFill>
                <a:latin typeface="Times New Roman"/>
                <a:cs typeface="Times New Roman"/>
              </a:rPr>
              <a:t> </a:t>
            </a:r>
            <a:r>
              <a:rPr sz="2400" b="1" dirty="0">
                <a:solidFill>
                  <a:srgbClr val="C00000"/>
                </a:solidFill>
                <a:latin typeface="Times New Roman"/>
                <a:cs typeface="Times New Roman"/>
              </a:rPr>
              <a:t>İÇİN</a:t>
            </a:r>
            <a:r>
              <a:rPr sz="2400" b="1" spc="-60" dirty="0">
                <a:solidFill>
                  <a:srgbClr val="C00000"/>
                </a:solidFill>
                <a:latin typeface="Times New Roman"/>
                <a:cs typeface="Times New Roman"/>
              </a:rPr>
              <a:t> </a:t>
            </a:r>
            <a:r>
              <a:rPr sz="2400" b="1" dirty="0">
                <a:solidFill>
                  <a:srgbClr val="C00000"/>
                </a:solidFill>
                <a:latin typeface="Times New Roman"/>
                <a:cs typeface="Times New Roman"/>
              </a:rPr>
              <a:t>MESLEKİ</a:t>
            </a:r>
            <a:r>
              <a:rPr sz="2400" b="1" spc="-114" dirty="0">
                <a:solidFill>
                  <a:srgbClr val="C00000"/>
                </a:solidFill>
                <a:latin typeface="Times New Roman"/>
                <a:cs typeface="Times New Roman"/>
              </a:rPr>
              <a:t> </a:t>
            </a:r>
            <a:r>
              <a:rPr sz="2400" b="1" dirty="0">
                <a:solidFill>
                  <a:srgbClr val="C00000"/>
                </a:solidFill>
                <a:latin typeface="Times New Roman"/>
                <a:cs typeface="Times New Roman"/>
              </a:rPr>
              <a:t>VE</a:t>
            </a:r>
            <a:r>
              <a:rPr sz="2400" b="1" spc="-95" dirty="0">
                <a:solidFill>
                  <a:srgbClr val="C00000"/>
                </a:solidFill>
                <a:latin typeface="Times New Roman"/>
                <a:cs typeface="Times New Roman"/>
              </a:rPr>
              <a:t> </a:t>
            </a:r>
            <a:r>
              <a:rPr sz="2400" b="1" dirty="0">
                <a:solidFill>
                  <a:srgbClr val="C00000"/>
                </a:solidFill>
                <a:latin typeface="Times New Roman"/>
                <a:cs typeface="Times New Roman"/>
              </a:rPr>
              <a:t>TEKNİK</a:t>
            </a:r>
            <a:r>
              <a:rPr sz="2400" b="1" spc="-70" dirty="0">
                <a:solidFill>
                  <a:srgbClr val="C00000"/>
                </a:solidFill>
                <a:latin typeface="Times New Roman"/>
                <a:cs typeface="Times New Roman"/>
              </a:rPr>
              <a:t> </a:t>
            </a:r>
            <a:r>
              <a:rPr sz="2400" b="1" spc="-10" dirty="0">
                <a:solidFill>
                  <a:srgbClr val="C00000"/>
                </a:solidFill>
                <a:latin typeface="Times New Roman"/>
                <a:cs typeface="Times New Roman"/>
              </a:rPr>
              <a:t>EĞİTİM</a:t>
            </a:r>
            <a:endParaRPr sz="2400" dirty="0">
              <a:solidFill>
                <a:srgbClr val="C00000"/>
              </a:solidFill>
              <a:latin typeface="Times New Roman"/>
              <a:cs typeface="Times New Roman"/>
            </a:endParaRPr>
          </a:p>
          <a:p>
            <a:pPr marL="12700" marR="5080" indent="-12700" algn="ctr">
              <a:lnSpc>
                <a:spcPts val="2590"/>
              </a:lnSpc>
              <a:spcBef>
                <a:spcPts val="1040"/>
              </a:spcBef>
            </a:pPr>
            <a:r>
              <a:rPr sz="2400" dirty="0">
                <a:latin typeface="Times New Roman"/>
                <a:cs typeface="Times New Roman"/>
              </a:rPr>
              <a:t>Sevgili</a:t>
            </a:r>
            <a:r>
              <a:rPr sz="2400" spc="355" dirty="0">
                <a:latin typeface="Times New Roman"/>
                <a:cs typeface="Times New Roman"/>
              </a:rPr>
              <a:t> </a:t>
            </a:r>
            <a:r>
              <a:rPr sz="2400" dirty="0">
                <a:latin typeface="Times New Roman"/>
                <a:cs typeface="Times New Roman"/>
              </a:rPr>
              <a:t>öğrencilerimiz,</a:t>
            </a:r>
            <a:r>
              <a:rPr sz="2400" spc="345" dirty="0">
                <a:latin typeface="Times New Roman"/>
                <a:cs typeface="Times New Roman"/>
              </a:rPr>
              <a:t> </a:t>
            </a:r>
            <a:r>
              <a:rPr sz="2400" dirty="0">
                <a:latin typeface="Times New Roman"/>
                <a:cs typeface="Times New Roman"/>
              </a:rPr>
              <a:t>ortaöğretim</a:t>
            </a:r>
            <a:r>
              <a:rPr sz="2400" spc="340" dirty="0">
                <a:latin typeface="Times New Roman"/>
                <a:cs typeface="Times New Roman"/>
              </a:rPr>
              <a:t> </a:t>
            </a:r>
            <a:r>
              <a:rPr sz="2400" dirty="0">
                <a:latin typeface="Times New Roman"/>
                <a:cs typeface="Times New Roman"/>
              </a:rPr>
              <a:t>tercih</a:t>
            </a:r>
            <a:r>
              <a:rPr sz="2400" spc="350" dirty="0">
                <a:latin typeface="Times New Roman"/>
                <a:cs typeface="Times New Roman"/>
              </a:rPr>
              <a:t> </a:t>
            </a:r>
            <a:r>
              <a:rPr sz="2400" dirty="0">
                <a:latin typeface="Times New Roman"/>
                <a:cs typeface="Times New Roman"/>
              </a:rPr>
              <a:t>sürecinde;</a:t>
            </a:r>
            <a:r>
              <a:rPr sz="2400" spc="350" dirty="0">
                <a:latin typeface="Times New Roman"/>
                <a:cs typeface="Times New Roman"/>
              </a:rPr>
              <a:t> </a:t>
            </a:r>
            <a:r>
              <a:rPr sz="2400" dirty="0">
                <a:latin typeface="Times New Roman"/>
                <a:cs typeface="Times New Roman"/>
              </a:rPr>
              <a:t>İlgi,</a:t>
            </a:r>
            <a:r>
              <a:rPr sz="2400" spc="345" dirty="0">
                <a:latin typeface="Times New Roman"/>
                <a:cs typeface="Times New Roman"/>
              </a:rPr>
              <a:t> </a:t>
            </a:r>
            <a:r>
              <a:rPr sz="2400" dirty="0">
                <a:latin typeface="Times New Roman"/>
                <a:cs typeface="Times New Roman"/>
              </a:rPr>
              <a:t>istek</a:t>
            </a:r>
            <a:r>
              <a:rPr sz="2400" spc="345" dirty="0">
                <a:latin typeface="Times New Roman"/>
                <a:cs typeface="Times New Roman"/>
              </a:rPr>
              <a:t> </a:t>
            </a:r>
            <a:r>
              <a:rPr sz="2400" dirty="0">
                <a:latin typeface="Times New Roman"/>
                <a:cs typeface="Times New Roman"/>
              </a:rPr>
              <a:t>ve</a:t>
            </a:r>
            <a:r>
              <a:rPr sz="2400" spc="350" dirty="0">
                <a:latin typeface="Times New Roman"/>
                <a:cs typeface="Times New Roman"/>
              </a:rPr>
              <a:t> </a:t>
            </a:r>
            <a:r>
              <a:rPr sz="2400" spc="-10" dirty="0">
                <a:latin typeface="Times New Roman"/>
                <a:cs typeface="Times New Roman"/>
              </a:rPr>
              <a:t>yeteneğinize </a:t>
            </a:r>
            <a:r>
              <a:rPr sz="2400" dirty="0">
                <a:latin typeface="Times New Roman"/>
                <a:cs typeface="Times New Roman"/>
              </a:rPr>
              <a:t>uygun</a:t>
            </a:r>
            <a:r>
              <a:rPr sz="2400" spc="95" dirty="0">
                <a:latin typeface="Times New Roman"/>
                <a:cs typeface="Times New Roman"/>
              </a:rPr>
              <a:t>  </a:t>
            </a:r>
            <a:r>
              <a:rPr sz="2400" dirty="0">
                <a:latin typeface="Times New Roman"/>
                <a:cs typeface="Times New Roman"/>
              </a:rPr>
              <a:t>bir</a:t>
            </a:r>
            <a:r>
              <a:rPr sz="2400" spc="100" dirty="0">
                <a:latin typeface="Times New Roman"/>
                <a:cs typeface="Times New Roman"/>
              </a:rPr>
              <a:t>  </a:t>
            </a:r>
            <a:r>
              <a:rPr sz="2400" dirty="0">
                <a:latin typeface="Times New Roman"/>
                <a:cs typeface="Times New Roman"/>
              </a:rPr>
              <a:t>meslek</a:t>
            </a:r>
            <a:r>
              <a:rPr sz="2400" spc="110" dirty="0">
                <a:latin typeface="Times New Roman"/>
                <a:cs typeface="Times New Roman"/>
              </a:rPr>
              <a:t>  </a:t>
            </a:r>
            <a:r>
              <a:rPr sz="2400" dirty="0">
                <a:latin typeface="Times New Roman"/>
                <a:cs typeface="Times New Roman"/>
              </a:rPr>
              <a:t>sahibi</a:t>
            </a:r>
            <a:r>
              <a:rPr sz="2400" spc="114" dirty="0">
                <a:latin typeface="Times New Roman"/>
                <a:cs typeface="Times New Roman"/>
              </a:rPr>
              <a:t>  </a:t>
            </a:r>
            <a:r>
              <a:rPr sz="2400" dirty="0">
                <a:latin typeface="Times New Roman"/>
                <a:cs typeface="Times New Roman"/>
              </a:rPr>
              <a:t>olmayı,</a:t>
            </a:r>
            <a:r>
              <a:rPr sz="2400" spc="100" dirty="0">
                <a:latin typeface="Times New Roman"/>
                <a:cs typeface="Times New Roman"/>
              </a:rPr>
              <a:t>  </a:t>
            </a:r>
            <a:r>
              <a:rPr sz="2400" dirty="0">
                <a:latin typeface="Times New Roman"/>
                <a:cs typeface="Times New Roman"/>
              </a:rPr>
              <a:t>Tercih</a:t>
            </a:r>
            <a:r>
              <a:rPr sz="2400" spc="105" dirty="0">
                <a:latin typeface="Times New Roman"/>
                <a:cs typeface="Times New Roman"/>
              </a:rPr>
              <a:t>  </a:t>
            </a:r>
            <a:r>
              <a:rPr sz="2400" dirty="0">
                <a:latin typeface="Times New Roman"/>
                <a:cs typeface="Times New Roman"/>
              </a:rPr>
              <a:t>ettiğiniz</a:t>
            </a:r>
            <a:r>
              <a:rPr sz="2400" spc="110" dirty="0">
                <a:latin typeface="Times New Roman"/>
                <a:cs typeface="Times New Roman"/>
              </a:rPr>
              <a:t>  </a:t>
            </a:r>
            <a:r>
              <a:rPr sz="2400" dirty="0">
                <a:latin typeface="Times New Roman"/>
                <a:cs typeface="Times New Roman"/>
              </a:rPr>
              <a:t>bir</a:t>
            </a:r>
            <a:r>
              <a:rPr sz="2400" spc="105" dirty="0">
                <a:latin typeface="Times New Roman"/>
                <a:cs typeface="Times New Roman"/>
              </a:rPr>
              <a:t>  </a:t>
            </a:r>
            <a:r>
              <a:rPr sz="2400" dirty="0">
                <a:latin typeface="Times New Roman"/>
                <a:cs typeface="Times New Roman"/>
              </a:rPr>
              <a:t>okulda</a:t>
            </a:r>
            <a:r>
              <a:rPr sz="2400" spc="105" dirty="0">
                <a:latin typeface="Times New Roman"/>
                <a:cs typeface="Times New Roman"/>
              </a:rPr>
              <a:t>  </a:t>
            </a:r>
            <a:r>
              <a:rPr sz="2400" dirty="0">
                <a:latin typeface="Times New Roman"/>
                <a:cs typeface="Times New Roman"/>
              </a:rPr>
              <a:t>öğrenim</a:t>
            </a:r>
            <a:r>
              <a:rPr sz="2400" spc="105" dirty="0">
                <a:latin typeface="Times New Roman"/>
                <a:cs typeface="Times New Roman"/>
              </a:rPr>
              <a:t>  </a:t>
            </a:r>
            <a:r>
              <a:rPr sz="2400" spc="-10" dirty="0">
                <a:latin typeface="Times New Roman"/>
                <a:cs typeface="Times New Roman"/>
              </a:rPr>
              <a:t>görmeyi, </a:t>
            </a:r>
            <a:r>
              <a:rPr sz="2400" dirty="0">
                <a:latin typeface="Times New Roman"/>
                <a:cs typeface="Times New Roman"/>
              </a:rPr>
              <a:t>İşverenlerin</a:t>
            </a:r>
            <a:r>
              <a:rPr sz="2400" spc="550" dirty="0">
                <a:latin typeface="Times New Roman"/>
                <a:cs typeface="Times New Roman"/>
              </a:rPr>
              <a:t> </a:t>
            </a:r>
            <a:r>
              <a:rPr sz="2400" dirty="0">
                <a:latin typeface="Times New Roman"/>
                <a:cs typeface="Times New Roman"/>
              </a:rPr>
              <a:t>öncelikli</a:t>
            </a:r>
            <a:r>
              <a:rPr sz="2400" spc="555" dirty="0">
                <a:latin typeface="Times New Roman"/>
                <a:cs typeface="Times New Roman"/>
              </a:rPr>
              <a:t> </a:t>
            </a:r>
            <a:r>
              <a:rPr sz="2400" dirty="0">
                <a:latin typeface="Times New Roman"/>
                <a:cs typeface="Times New Roman"/>
              </a:rPr>
              <a:t>tercih</a:t>
            </a:r>
            <a:r>
              <a:rPr sz="2400" spc="550" dirty="0">
                <a:latin typeface="Times New Roman"/>
                <a:cs typeface="Times New Roman"/>
              </a:rPr>
              <a:t> </a:t>
            </a:r>
            <a:r>
              <a:rPr sz="2400" dirty="0">
                <a:latin typeface="Times New Roman"/>
                <a:cs typeface="Times New Roman"/>
              </a:rPr>
              <a:t>edeceği</a:t>
            </a:r>
            <a:r>
              <a:rPr sz="2400" spc="565" dirty="0">
                <a:latin typeface="Times New Roman"/>
                <a:cs typeface="Times New Roman"/>
              </a:rPr>
              <a:t> </a:t>
            </a:r>
            <a:r>
              <a:rPr sz="2400" dirty="0">
                <a:latin typeface="Times New Roman"/>
                <a:cs typeface="Times New Roman"/>
              </a:rPr>
              <a:t>kişi</a:t>
            </a:r>
            <a:r>
              <a:rPr sz="2400" spc="565" dirty="0">
                <a:latin typeface="Times New Roman"/>
                <a:cs typeface="Times New Roman"/>
              </a:rPr>
              <a:t> </a:t>
            </a:r>
            <a:r>
              <a:rPr sz="2400" dirty="0">
                <a:latin typeface="Times New Roman"/>
                <a:cs typeface="Times New Roman"/>
              </a:rPr>
              <a:t>olmayı,</a:t>
            </a:r>
            <a:r>
              <a:rPr sz="2400" spc="550" dirty="0">
                <a:latin typeface="Times New Roman"/>
                <a:cs typeface="Times New Roman"/>
              </a:rPr>
              <a:t> </a:t>
            </a:r>
            <a:r>
              <a:rPr sz="2400" dirty="0">
                <a:latin typeface="Times New Roman"/>
                <a:cs typeface="Times New Roman"/>
              </a:rPr>
              <a:t>Mezun</a:t>
            </a:r>
            <a:r>
              <a:rPr sz="2400" spc="550" dirty="0">
                <a:latin typeface="Times New Roman"/>
                <a:cs typeface="Times New Roman"/>
              </a:rPr>
              <a:t> </a:t>
            </a:r>
            <a:r>
              <a:rPr sz="2400" dirty="0">
                <a:latin typeface="Times New Roman"/>
                <a:cs typeface="Times New Roman"/>
              </a:rPr>
              <a:t>olduğunuzda</a:t>
            </a:r>
            <a:r>
              <a:rPr sz="2400" spc="550" dirty="0">
                <a:latin typeface="Times New Roman"/>
                <a:cs typeface="Times New Roman"/>
              </a:rPr>
              <a:t> </a:t>
            </a:r>
            <a:r>
              <a:rPr sz="2400" dirty="0">
                <a:latin typeface="Times New Roman"/>
                <a:cs typeface="Times New Roman"/>
              </a:rPr>
              <a:t>iş</a:t>
            </a:r>
            <a:r>
              <a:rPr sz="2400" spc="565" dirty="0">
                <a:latin typeface="Times New Roman"/>
                <a:cs typeface="Times New Roman"/>
              </a:rPr>
              <a:t> </a:t>
            </a:r>
            <a:r>
              <a:rPr sz="2400" spc="-10" dirty="0">
                <a:latin typeface="Times New Roman"/>
                <a:cs typeface="Times New Roman"/>
              </a:rPr>
              <a:t>hayatına </a:t>
            </a:r>
            <a:r>
              <a:rPr sz="2400" dirty="0">
                <a:latin typeface="Times New Roman"/>
                <a:cs typeface="Times New Roman"/>
              </a:rPr>
              <a:t>katılmayı,</a:t>
            </a:r>
            <a:r>
              <a:rPr sz="2400" spc="-75" dirty="0">
                <a:latin typeface="Times New Roman"/>
                <a:cs typeface="Times New Roman"/>
              </a:rPr>
              <a:t> </a:t>
            </a:r>
            <a:r>
              <a:rPr sz="2400" dirty="0">
                <a:latin typeface="Times New Roman"/>
                <a:cs typeface="Times New Roman"/>
              </a:rPr>
              <a:t>Meslek</a:t>
            </a:r>
            <a:r>
              <a:rPr sz="2400" spc="-45" dirty="0">
                <a:latin typeface="Times New Roman"/>
                <a:cs typeface="Times New Roman"/>
              </a:rPr>
              <a:t> </a:t>
            </a:r>
            <a:r>
              <a:rPr sz="2400" dirty="0">
                <a:latin typeface="Times New Roman"/>
                <a:cs typeface="Times New Roman"/>
              </a:rPr>
              <a:t>alanınızda</a:t>
            </a:r>
            <a:r>
              <a:rPr sz="2400" spc="-80" dirty="0">
                <a:latin typeface="Times New Roman"/>
                <a:cs typeface="Times New Roman"/>
              </a:rPr>
              <a:t> </a:t>
            </a:r>
            <a:r>
              <a:rPr sz="2400" dirty="0">
                <a:latin typeface="Times New Roman"/>
                <a:cs typeface="Times New Roman"/>
              </a:rPr>
              <a:t>yükseköğrenim</a:t>
            </a:r>
            <a:r>
              <a:rPr sz="2400" spc="-50" dirty="0">
                <a:latin typeface="Times New Roman"/>
                <a:cs typeface="Times New Roman"/>
              </a:rPr>
              <a:t> </a:t>
            </a:r>
            <a:r>
              <a:rPr sz="2400" dirty="0">
                <a:latin typeface="Times New Roman"/>
                <a:cs typeface="Times New Roman"/>
              </a:rPr>
              <a:t>görmeyi</a:t>
            </a:r>
            <a:r>
              <a:rPr sz="2400" spc="-45" dirty="0">
                <a:latin typeface="Times New Roman"/>
                <a:cs typeface="Times New Roman"/>
              </a:rPr>
              <a:t> </a:t>
            </a:r>
            <a:r>
              <a:rPr sz="2400" spc="-10" dirty="0" err="1">
                <a:latin typeface="Times New Roman"/>
                <a:cs typeface="Times New Roman"/>
              </a:rPr>
              <a:t>hedefliyorsanız</a:t>
            </a:r>
            <a:r>
              <a:rPr sz="2400" spc="-10" dirty="0">
                <a:latin typeface="Times New Roman"/>
                <a:cs typeface="Times New Roman"/>
              </a:rPr>
              <a:t>!</a:t>
            </a:r>
            <a:endParaRPr lang="tr-TR" sz="2400" dirty="0">
              <a:latin typeface="Times New Roman"/>
              <a:cs typeface="Times New Roman"/>
            </a:endParaRPr>
          </a:p>
          <a:p>
            <a:pPr marL="12700" marR="5080" indent="-12700" algn="ctr">
              <a:lnSpc>
                <a:spcPts val="2590"/>
              </a:lnSpc>
              <a:spcBef>
                <a:spcPts val="1040"/>
              </a:spcBef>
            </a:pPr>
            <a:r>
              <a:rPr sz="2400" b="1" spc="-10" dirty="0">
                <a:latin typeface="Times New Roman"/>
                <a:cs typeface="Times New Roman"/>
              </a:rPr>
              <a:t>SİZİ</a:t>
            </a:r>
            <a:r>
              <a:rPr sz="2400" b="1" spc="-140" dirty="0">
                <a:latin typeface="Times New Roman"/>
                <a:cs typeface="Times New Roman"/>
              </a:rPr>
              <a:t> </a:t>
            </a:r>
            <a:r>
              <a:rPr sz="2400" b="1" dirty="0">
                <a:latin typeface="Times New Roman"/>
                <a:cs typeface="Times New Roman"/>
              </a:rPr>
              <a:t>AİLEMİZİN</a:t>
            </a:r>
            <a:r>
              <a:rPr sz="2400" b="1" spc="-75" dirty="0">
                <a:latin typeface="Times New Roman"/>
                <a:cs typeface="Times New Roman"/>
              </a:rPr>
              <a:t> </a:t>
            </a:r>
            <a:r>
              <a:rPr sz="2400" b="1" dirty="0">
                <a:latin typeface="Times New Roman"/>
                <a:cs typeface="Times New Roman"/>
              </a:rPr>
              <a:t>BİR</a:t>
            </a:r>
            <a:r>
              <a:rPr sz="2400" b="1" spc="-55" dirty="0">
                <a:latin typeface="Times New Roman"/>
                <a:cs typeface="Times New Roman"/>
              </a:rPr>
              <a:t> </a:t>
            </a:r>
            <a:r>
              <a:rPr sz="2400" b="1" spc="-25" dirty="0">
                <a:latin typeface="Times New Roman"/>
                <a:cs typeface="Times New Roman"/>
              </a:rPr>
              <a:t>PARÇASI</a:t>
            </a:r>
            <a:r>
              <a:rPr sz="2400" b="1" spc="-20" dirty="0">
                <a:latin typeface="Times New Roman"/>
                <a:cs typeface="Times New Roman"/>
              </a:rPr>
              <a:t> </a:t>
            </a:r>
            <a:r>
              <a:rPr sz="2400" b="1" spc="-90" dirty="0">
                <a:latin typeface="Times New Roman"/>
                <a:cs typeface="Times New Roman"/>
              </a:rPr>
              <a:t>OLMAYA</a:t>
            </a:r>
            <a:r>
              <a:rPr sz="2400" b="1" spc="-140" dirty="0">
                <a:latin typeface="Times New Roman"/>
                <a:cs typeface="Times New Roman"/>
              </a:rPr>
              <a:t> </a:t>
            </a:r>
            <a:r>
              <a:rPr sz="2400" b="1" spc="-75" dirty="0">
                <a:latin typeface="Times New Roman"/>
                <a:cs typeface="Times New Roman"/>
              </a:rPr>
              <a:t>DAVET</a:t>
            </a:r>
            <a:r>
              <a:rPr sz="2400" b="1" spc="-70" dirty="0">
                <a:latin typeface="Times New Roman"/>
                <a:cs typeface="Times New Roman"/>
              </a:rPr>
              <a:t> </a:t>
            </a:r>
            <a:r>
              <a:rPr sz="2400" b="1" spc="-10" dirty="0">
                <a:latin typeface="Times New Roman"/>
                <a:cs typeface="Times New Roman"/>
              </a:rPr>
              <a:t>EDİYORUZ. UNUTMAYIN!</a:t>
            </a:r>
            <a:endParaRPr lang="tr-TR" sz="2400" spc="-10" dirty="0">
              <a:latin typeface="Times New Roman"/>
              <a:cs typeface="Times New Roman"/>
            </a:endParaRPr>
          </a:p>
          <a:p>
            <a:pPr marL="12700" marR="5080" indent="-12700" algn="ctr">
              <a:lnSpc>
                <a:spcPts val="2590"/>
              </a:lnSpc>
              <a:spcBef>
                <a:spcPts val="1040"/>
              </a:spcBef>
            </a:pPr>
            <a:r>
              <a:rPr sz="2400" b="1" dirty="0">
                <a:latin typeface="Times New Roman"/>
                <a:cs typeface="Times New Roman"/>
              </a:rPr>
              <a:t>GELECEK,</a:t>
            </a:r>
            <a:r>
              <a:rPr sz="2400" b="1" spc="-70" dirty="0">
                <a:latin typeface="Times New Roman"/>
                <a:cs typeface="Times New Roman"/>
              </a:rPr>
              <a:t> </a:t>
            </a:r>
            <a:r>
              <a:rPr sz="2400" b="1" dirty="0">
                <a:latin typeface="Times New Roman"/>
                <a:cs typeface="Times New Roman"/>
              </a:rPr>
              <a:t>SİZİNLE</a:t>
            </a:r>
            <a:r>
              <a:rPr sz="2400" b="1" spc="-20" dirty="0">
                <a:latin typeface="Times New Roman"/>
                <a:cs typeface="Times New Roman"/>
              </a:rPr>
              <a:t> </a:t>
            </a:r>
            <a:r>
              <a:rPr sz="2400" b="1" spc="-10" dirty="0">
                <a:latin typeface="Times New Roman"/>
                <a:cs typeface="Times New Roman"/>
              </a:rPr>
              <a:t>GÜZEL</a:t>
            </a:r>
            <a:r>
              <a:rPr sz="2400" b="1" spc="-140" dirty="0">
                <a:latin typeface="Times New Roman"/>
                <a:cs typeface="Times New Roman"/>
              </a:rPr>
              <a:t> </a:t>
            </a:r>
            <a:r>
              <a:rPr sz="2400" b="1" spc="-10" dirty="0">
                <a:latin typeface="Times New Roman"/>
                <a:cs typeface="Times New Roman"/>
              </a:rPr>
              <a:t>OLACAK.</a:t>
            </a:r>
            <a:endParaRPr sz="2400" dirty="0">
              <a:latin typeface="Times New Roman"/>
              <a:cs typeface="Times New Roman"/>
            </a:endParaRPr>
          </a:p>
        </p:txBody>
      </p:sp>
    </p:spTree>
    <p:extLst>
      <p:ext uri="{BB962C8B-B14F-4D97-AF65-F5344CB8AC3E}">
        <p14:creationId xmlns:p14="http://schemas.microsoft.com/office/powerpoint/2010/main" val="602478163"/>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3CED428-C81A-A36B-2651-20B0A1179FD5}"/>
            </a:ext>
          </a:extLst>
        </p:cNvPr>
        <p:cNvGrpSpPr/>
        <p:nvPr/>
      </p:nvGrpSpPr>
      <p:grpSpPr>
        <a:xfrm>
          <a:off x="0" y="0"/>
          <a:ext cx="0" cy="0"/>
          <a:chOff x="0" y="0"/>
          <a:chExt cx="0" cy="0"/>
        </a:xfrm>
      </p:grpSpPr>
      <p:sp>
        <p:nvSpPr>
          <p:cNvPr id="7" name="Serbest Form: Şekil 6">
            <a:extLst>
              <a:ext uri="{FF2B5EF4-FFF2-40B4-BE49-F238E27FC236}">
                <a16:creationId xmlns="" xmlns:a16="http://schemas.microsoft.com/office/drawing/2014/main" id="{8D72EA06-23C1-458A-2EB2-554C1FC78F62}"/>
              </a:ext>
            </a:extLst>
          </p:cNvPr>
          <p:cNvSpPr/>
          <p:nvPr/>
        </p:nvSpPr>
        <p:spPr>
          <a:xfrm>
            <a:off x="-2677" y="-5080"/>
            <a:ext cx="5427986" cy="6870700"/>
          </a:xfrm>
          <a:custGeom>
            <a:avLst/>
            <a:gdLst>
              <a:gd name="connsiteX0" fmla="*/ 609600 w 7975600"/>
              <a:gd name="connsiteY0" fmla="*/ 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0" fmla="*/ 1591981 w 7975600"/>
              <a:gd name="connsiteY0" fmla="*/ 254000 h 6858000"/>
              <a:gd name="connsiteX1" fmla="*/ 3987800 w 7975600"/>
              <a:gd name="connsiteY1" fmla="*/ 0 h 6858000"/>
              <a:gd name="connsiteX2" fmla="*/ 4216400 w 7975600"/>
              <a:gd name="connsiteY2" fmla="*/ 0 h 6858000"/>
              <a:gd name="connsiteX3" fmla="*/ 4216400 w 7975600"/>
              <a:gd name="connsiteY3" fmla="*/ 5991 h 6858000"/>
              <a:gd name="connsiteX4" fmla="*/ 4395530 w 7975600"/>
              <a:gd name="connsiteY4" fmla="*/ 17704 h 6858000"/>
              <a:gd name="connsiteX5" fmla="*/ 7975600 w 7975600"/>
              <a:gd name="connsiteY5" fmla="*/ 3429000 h 6858000"/>
              <a:gd name="connsiteX6" fmla="*/ 4395530 w 7975600"/>
              <a:gd name="connsiteY6" fmla="*/ 6840297 h 6858000"/>
              <a:gd name="connsiteX7" fmla="*/ 4216400 w 7975600"/>
              <a:gd name="connsiteY7" fmla="*/ 6852009 h 6858000"/>
              <a:gd name="connsiteX8" fmla="*/ 4216400 w 7975600"/>
              <a:gd name="connsiteY8" fmla="*/ 6858000 h 6858000"/>
              <a:gd name="connsiteX9" fmla="*/ 3987800 w 7975600"/>
              <a:gd name="connsiteY9" fmla="*/ 6858000 h 6858000"/>
              <a:gd name="connsiteX10" fmla="*/ 609600 w 7975600"/>
              <a:gd name="connsiteY10" fmla="*/ 6858000 h 6858000"/>
              <a:gd name="connsiteX11" fmla="*/ 609600 w 7975600"/>
              <a:gd name="connsiteY11" fmla="*/ 5245052 h 6858000"/>
              <a:gd name="connsiteX12" fmla="*/ 481306 w 7975600"/>
              <a:gd name="connsiteY12" fmla="*/ 5063465 h 6858000"/>
              <a:gd name="connsiteX13" fmla="*/ 0 w 7975600"/>
              <a:gd name="connsiteY13" fmla="*/ 3429000 h 6858000"/>
              <a:gd name="connsiteX14" fmla="*/ 481306 w 7975600"/>
              <a:gd name="connsiteY14" fmla="*/ 1794535 h 6858000"/>
              <a:gd name="connsiteX15" fmla="*/ 609600 w 7975600"/>
              <a:gd name="connsiteY15" fmla="*/ 1612949 h 6858000"/>
              <a:gd name="connsiteX16" fmla="*/ 1591981 w 7975600"/>
              <a:gd name="connsiteY16" fmla="*/ 254000 h 685800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609600 w 7975600"/>
              <a:gd name="connsiteY10" fmla="*/ 686308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63080"/>
              <a:gd name="connsiteX1" fmla="*/ 3987800 w 7975600"/>
              <a:gd name="connsiteY1" fmla="*/ 5080 h 6863080"/>
              <a:gd name="connsiteX2" fmla="*/ 4216400 w 7975600"/>
              <a:gd name="connsiteY2" fmla="*/ 5080 h 6863080"/>
              <a:gd name="connsiteX3" fmla="*/ 4216400 w 7975600"/>
              <a:gd name="connsiteY3" fmla="*/ 11071 h 6863080"/>
              <a:gd name="connsiteX4" fmla="*/ 4395530 w 7975600"/>
              <a:gd name="connsiteY4" fmla="*/ 22784 h 6863080"/>
              <a:gd name="connsiteX5" fmla="*/ 7975600 w 7975600"/>
              <a:gd name="connsiteY5" fmla="*/ 3434080 h 6863080"/>
              <a:gd name="connsiteX6" fmla="*/ 4395530 w 7975600"/>
              <a:gd name="connsiteY6" fmla="*/ 6845377 h 6863080"/>
              <a:gd name="connsiteX7" fmla="*/ 4216400 w 7975600"/>
              <a:gd name="connsiteY7" fmla="*/ 6857089 h 6863080"/>
              <a:gd name="connsiteX8" fmla="*/ 4216400 w 7975600"/>
              <a:gd name="connsiteY8" fmla="*/ 6863080 h 6863080"/>
              <a:gd name="connsiteX9" fmla="*/ 3987800 w 7975600"/>
              <a:gd name="connsiteY9" fmla="*/ 6863080 h 6863080"/>
              <a:gd name="connsiteX10" fmla="*/ 1893356 w 7975600"/>
              <a:gd name="connsiteY10" fmla="*/ 6623050 h 6863080"/>
              <a:gd name="connsiteX11" fmla="*/ 609600 w 7975600"/>
              <a:gd name="connsiteY11" fmla="*/ 5250132 h 6863080"/>
              <a:gd name="connsiteX12" fmla="*/ 481306 w 7975600"/>
              <a:gd name="connsiteY12" fmla="*/ 5068545 h 6863080"/>
              <a:gd name="connsiteX13" fmla="*/ 0 w 7975600"/>
              <a:gd name="connsiteY13" fmla="*/ 3434080 h 6863080"/>
              <a:gd name="connsiteX14" fmla="*/ 481306 w 7975600"/>
              <a:gd name="connsiteY14" fmla="*/ 1799615 h 6863080"/>
              <a:gd name="connsiteX15" fmla="*/ 609600 w 7975600"/>
              <a:gd name="connsiteY15" fmla="*/ 1618029 h 6863080"/>
              <a:gd name="connsiteX16" fmla="*/ 862688 w 7975600"/>
              <a:gd name="connsiteY16" fmla="*/ 0 h 686308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609600 w 7975600"/>
              <a:gd name="connsiteY11" fmla="*/ 525013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1044179 w 7975600"/>
              <a:gd name="connsiteY11" fmla="*/ 531109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481306 w 7975600"/>
              <a:gd name="connsiteY12" fmla="*/ 506854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70928 w 7975600"/>
              <a:gd name="connsiteY12" fmla="*/ 489328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1050754 w 7975600"/>
              <a:gd name="connsiteY12" fmla="*/ 495043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862688 w 7975600"/>
              <a:gd name="connsiteY0" fmla="*/ 0 h 6870700"/>
              <a:gd name="connsiteX1" fmla="*/ 3987800 w 7975600"/>
              <a:gd name="connsiteY1" fmla="*/ 5080 h 6870700"/>
              <a:gd name="connsiteX2" fmla="*/ 4216400 w 7975600"/>
              <a:gd name="connsiteY2" fmla="*/ 5080 h 6870700"/>
              <a:gd name="connsiteX3" fmla="*/ 4216400 w 7975600"/>
              <a:gd name="connsiteY3" fmla="*/ 11071 h 6870700"/>
              <a:gd name="connsiteX4" fmla="*/ 4395530 w 7975600"/>
              <a:gd name="connsiteY4" fmla="*/ 22784 h 6870700"/>
              <a:gd name="connsiteX5" fmla="*/ 7975600 w 7975600"/>
              <a:gd name="connsiteY5" fmla="*/ 3434080 h 6870700"/>
              <a:gd name="connsiteX6" fmla="*/ 4395530 w 7975600"/>
              <a:gd name="connsiteY6" fmla="*/ 6845377 h 6870700"/>
              <a:gd name="connsiteX7" fmla="*/ 4216400 w 7975600"/>
              <a:gd name="connsiteY7" fmla="*/ 6857089 h 6870700"/>
              <a:gd name="connsiteX8" fmla="*/ 4216400 w 7975600"/>
              <a:gd name="connsiteY8" fmla="*/ 6863080 h 6870700"/>
              <a:gd name="connsiteX9" fmla="*/ 3987800 w 7975600"/>
              <a:gd name="connsiteY9" fmla="*/ 6863080 h 6870700"/>
              <a:gd name="connsiteX10" fmla="*/ 869349 w 7975600"/>
              <a:gd name="connsiteY10" fmla="*/ 6870700 h 6870700"/>
              <a:gd name="connsiteX11" fmla="*/ 864354 w 7975600"/>
              <a:gd name="connsiteY11" fmla="*/ 5322522 h 6870700"/>
              <a:gd name="connsiteX12" fmla="*/ 865933 w 7975600"/>
              <a:gd name="connsiteY12" fmla="*/ 4965675 h 6870700"/>
              <a:gd name="connsiteX13" fmla="*/ 0 w 7975600"/>
              <a:gd name="connsiteY13" fmla="*/ 3434080 h 6870700"/>
              <a:gd name="connsiteX14" fmla="*/ 481306 w 7975600"/>
              <a:gd name="connsiteY14" fmla="*/ 1799615 h 6870700"/>
              <a:gd name="connsiteX15" fmla="*/ 609600 w 7975600"/>
              <a:gd name="connsiteY15" fmla="*/ 1618029 h 6870700"/>
              <a:gd name="connsiteX16" fmla="*/ 862688 w 7975600"/>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26519 w 7539431"/>
              <a:gd name="connsiteY0" fmla="*/ 0 h 6870700"/>
              <a:gd name="connsiteX1" fmla="*/ 3551631 w 7539431"/>
              <a:gd name="connsiteY1" fmla="*/ 5080 h 6870700"/>
              <a:gd name="connsiteX2" fmla="*/ 3780231 w 7539431"/>
              <a:gd name="connsiteY2" fmla="*/ 5080 h 6870700"/>
              <a:gd name="connsiteX3" fmla="*/ 3780231 w 7539431"/>
              <a:gd name="connsiteY3" fmla="*/ 11071 h 6870700"/>
              <a:gd name="connsiteX4" fmla="*/ 3959361 w 7539431"/>
              <a:gd name="connsiteY4" fmla="*/ 22784 h 6870700"/>
              <a:gd name="connsiteX5" fmla="*/ 7539431 w 7539431"/>
              <a:gd name="connsiteY5" fmla="*/ 3434080 h 6870700"/>
              <a:gd name="connsiteX6" fmla="*/ 3959361 w 7539431"/>
              <a:gd name="connsiteY6" fmla="*/ 6845377 h 6870700"/>
              <a:gd name="connsiteX7" fmla="*/ 3780231 w 7539431"/>
              <a:gd name="connsiteY7" fmla="*/ 6857089 h 6870700"/>
              <a:gd name="connsiteX8" fmla="*/ 3780231 w 7539431"/>
              <a:gd name="connsiteY8" fmla="*/ 6863080 h 6870700"/>
              <a:gd name="connsiteX9" fmla="*/ 3551631 w 7539431"/>
              <a:gd name="connsiteY9" fmla="*/ 6863080 h 6870700"/>
              <a:gd name="connsiteX10" fmla="*/ 433180 w 7539431"/>
              <a:gd name="connsiteY10" fmla="*/ 6870700 h 6870700"/>
              <a:gd name="connsiteX11" fmla="*/ 428185 w 7539431"/>
              <a:gd name="connsiteY11" fmla="*/ 5322522 h 6870700"/>
              <a:gd name="connsiteX12" fmla="*/ 429764 w 7539431"/>
              <a:gd name="connsiteY12" fmla="*/ 4965675 h 6870700"/>
              <a:gd name="connsiteX13" fmla="*/ 1097344 w 7539431"/>
              <a:gd name="connsiteY13" fmla="*/ 3369310 h 6870700"/>
              <a:gd name="connsiteX14" fmla="*/ 45137 w 7539431"/>
              <a:gd name="connsiteY14" fmla="*/ 1799615 h 6870700"/>
              <a:gd name="connsiteX15" fmla="*/ 173431 w 7539431"/>
              <a:gd name="connsiteY15" fmla="*/ 1618029 h 6870700"/>
              <a:gd name="connsiteX16" fmla="*/ 426519 w 7539431"/>
              <a:gd name="connsiteY16" fmla="*/ 0 h 6870700"/>
              <a:gd name="connsiteX0" fmla="*/ 460533 w 7573445"/>
              <a:gd name="connsiteY0" fmla="*/ 0 h 6870700"/>
              <a:gd name="connsiteX1" fmla="*/ 3585645 w 7573445"/>
              <a:gd name="connsiteY1" fmla="*/ 5080 h 6870700"/>
              <a:gd name="connsiteX2" fmla="*/ 3814245 w 7573445"/>
              <a:gd name="connsiteY2" fmla="*/ 5080 h 6870700"/>
              <a:gd name="connsiteX3" fmla="*/ 3814245 w 7573445"/>
              <a:gd name="connsiteY3" fmla="*/ 11071 h 6870700"/>
              <a:gd name="connsiteX4" fmla="*/ 3993375 w 7573445"/>
              <a:gd name="connsiteY4" fmla="*/ 22784 h 6870700"/>
              <a:gd name="connsiteX5" fmla="*/ 7573445 w 7573445"/>
              <a:gd name="connsiteY5" fmla="*/ 3434080 h 6870700"/>
              <a:gd name="connsiteX6" fmla="*/ 3993375 w 7573445"/>
              <a:gd name="connsiteY6" fmla="*/ 6845377 h 6870700"/>
              <a:gd name="connsiteX7" fmla="*/ 3814245 w 7573445"/>
              <a:gd name="connsiteY7" fmla="*/ 6857089 h 6870700"/>
              <a:gd name="connsiteX8" fmla="*/ 3814245 w 7573445"/>
              <a:gd name="connsiteY8" fmla="*/ 6863080 h 6870700"/>
              <a:gd name="connsiteX9" fmla="*/ 3585645 w 7573445"/>
              <a:gd name="connsiteY9" fmla="*/ 6863080 h 6870700"/>
              <a:gd name="connsiteX10" fmla="*/ 467194 w 7573445"/>
              <a:gd name="connsiteY10" fmla="*/ 6870700 h 6870700"/>
              <a:gd name="connsiteX11" fmla="*/ 462199 w 7573445"/>
              <a:gd name="connsiteY11" fmla="*/ 5322522 h 6870700"/>
              <a:gd name="connsiteX12" fmla="*/ 463778 w 7573445"/>
              <a:gd name="connsiteY12" fmla="*/ 4965675 h 6870700"/>
              <a:gd name="connsiteX13" fmla="*/ 457012 w 7573445"/>
              <a:gd name="connsiteY13" fmla="*/ 3468370 h 6870700"/>
              <a:gd name="connsiteX14" fmla="*/ 79151 w 7573445"/>
              <a:gd name="connsiteY14" fmla="*/ 1799615 h 6870700"/>
              <a:gd name="connsiteX15" fmla="*/ 207445 w 7573445"/>
              <a:gd name="connsiteY15" fmla="*/ 1618029 h 6870700"/>
              <a:gd name="connsiteX16" fmla="*/ 460533 w 7573445"/>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171416 w 7366000"/>
              <a:gd name="connsiteY14" fmla="*/ 206250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253088 w 7366000"/>
              <a:gd name="connsiteY0" fmla="*/ 0 h 6870700"/>
              <a:gd name="connsiteX1" fmla="*/ 3378200 w 7366000"/>
              <a:gd name="connsiteY1" fmla="*/ 5080 h 6870700"/>
              <a:gd name="connsiteX2" fmla="*/ 3606800 w 7366000"/>
              <a:gd name="connsiteY2" fmla="*/ 5080 h 6870700"/>
              <a:gd name="connsiteX3" fmla="*/ 3606800 w 7366000"/>
              <a:gd name="connsiteY3" fmla="*/ 11071 h 6870700"/>
              <a:gd name="connsiteX4" fmla="*/ 3785930 w 7366000"/>
              <a:gd name="connsiteY4" fmla="*/ 22784 h 6870700"/>
              <a:gd name="connsiteX5" fmla="*/ 7366000 w 7366000"/>
              <a:gd name="connsiteY5" fmla="*/ 3434080 h 6870700"/>
              <a:gd name="connsiteX6" fmla="*/ 3785930 w 7366000"/>
              <a:gd name="connsiteY6" fmla="*/ 6845377 h 6870700"/>
              <a:gd name="connsiteX7" fmla="*/ 3606800 w 7366000"/>
              <a:gd name="connsiteY7" fmla="*/ 6857089 h 6870700"/>
              <a:gd name="connsiteX8" fmla="*/ 3606800 w 7366000"/>
              <a:gd name="connsiteY8" fmla="*/ 6863080 h 6870700"/>
              <a:gd name="connsiteX9" fmla="*/ 3378200 w 7366000"/>
              <a:gd name="connsiteY9" fmla="*/ 6863080 h 6870700"/>
              <a:gd name="connsiteX10" fmla="*/ 259749 w 7366000"/>
              <a:gd name="connsiteY10" fmla="*/ 6870700 h 6870700"/>
              <a:gd name="connsiteX11" fmla="*/ 254754 w 7366000"/>
              <a:gd name="connsiteY11" fmla="*/ 5322522 h 6870700"/>
              <a:gd name="connsiteX12" fmla="*/ 256333 w 7366000"/>
              <a:gd name="connsiteY12" fmla="*/ 4965675 h 6870700"/>
              <a:gd name="connsiteX13" fmla="*/ 249567 w 7366000"/>
              <a:gd name="connsiteY13" fmla="*/ 3468370 h 6870700"/>
              <a:gd name="connsiteX14" fmla="*/ 705898 w 7366000"/>
              <a:gd name="connsiteY14" fmla="*/ 2241575 h 6870700"/>
              <a:gd name="connsiteX15" fmla="*/ 0 w 7366000"/>
              <a:gd name="connsiteY15" fmla="*/ 1618029 h 6870700"/>
              <a:gd name="connsiteX16" fmla="*/ 253088 w 736600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344864 w 7116440"/>
              <a:gd name="connsiteY15" fmla="*/ 160278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456338 w 7116440"/>
              <a:gd name="connsiteY14" fmla="*/ 224157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 name="connsiteX0" fmla="*/ 3528 w 7116440"/>
              <a:gd name="connsiteY0" fmla="*/ 0 h 6870700"/>
              <a:gd name="connsiteX1" fmla="*/ 3128640 w 7116440"/>
              <a:gd name="connsiteY1" fmla="*/ 5080 h 6870700"/>
              <a:gd name="connsiteX2" fmla="*/ 3357240 w 7116440"/>
              <a:gd name="connsiteY2" fmla="*/ 5080 h 6870700"/>
              <a:gd name="connsiteX3" fmla="*/ 3357240 w 7116440"/>
              <a:gd name="connsiteY3" fmla="*/ 11071 h 6870700"/>
              <a:gd name="connsiteX4" fmla="*/ 3536370 w 7116440"/>
              <a:gd name="connsiteY4" fmla="*/ 22784 h 6870700"/>
              <a:gd name="connsiteX5" fmla="*/ 7116440 w 7116440"/>
              <a:gd name="connsiteY5" fmla="*/ 3434080 h 6870700"/>
              <a:gd name="connsiteX6" fmla="*/ 3536370 w 7116440"/>
              <a:gd name="connsiteY6" fmla="*/ 6845377 h 6870700"/>
              <a:gd name="connsiteX7" fmla="*/ 3357240 w 7116440"/>
              <a:gd name="connsiteY7" fmla="*/ 6857089 h 6870700"/>
              <a:gd name="connsiteX8" fmla="*/ 3357240 w 7116440"/>
              <a:gd name="connsiteY8" fmla="*/ 6863080 h 6870700"/>
              <a:gd name="connsiteX9" fmla="*/ 3128640 w 7116440"/>
              <a:gd name="connsiteY9" fmla="*/ 6863080 h 6870700"/>
              <a:gd name="connsiteX10" fmla="*/ 10189 w 7116440"/>
              <a:gd name="connsiteY10" fmla="*/ 6870700 h 6870700"/>
              <a:gd name="connsiteX11" fmla="*/ 5194 w 7116440"/>
              <a:gd name="connsiteY11" fmla="*/ 5322522 h 6870700"/>
              <a:gd name="connsiteX12" fmla="*/ 6773 w 7116440"/>
              <a:gd name="connsiteY12" fmla="*/ 4965675 h 6870700"/>
              <a:gd name="connsiteX13" fmla="*/ 7 w 7116440"/>
              <a:gd name="connsiteY13" fmla="*/ 3468370 h 6870700"/>
              <a:gd name="connsiteX14" fmla="*/ 6774 w 7116440"/>
              <a:gd name="connsiteY14" fmla="*/ 2409215 h 6870700"/>
              <a:gd name="connsiteX15" fmla="*/ 198 w 7116440"/>
              <a:gd name="connsiteY15" fmla="*/ 1736139 h 6870700"/>
              <a:gd name="connsiteX16" fmla="*/ 3528 w 7116440"/>
              <a:gd name="connsiteY1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6440" h="6870700">
                <a:moveTo>
                  <a:pt x="3528" y="0"/>
                </a:moveTo>
                <a:lnTo>
                  <a:pt x="3128640" y="5080"/>
                </a:lnTo>
                <a:lnTo>
                  <a:pt x="3357240" y="5080"/>
                </a:lnTo>
                <a:lnTo>
                  <a:pt x="3357240" y="11071"/>
                </a:lnTo>
                <a:lnTo>
                  <a:pt x="3536370" y="22784"/>
                </a:lnTo>
                <a:cubicBezTo>
                  <a:pt x="5547242" y="198383"/>
                  <a:pt x="7116440" y="1658658"/>
                  <a:pt x="7116440" y="3434080"/>
                </a:cubicBezTo>
                <a:cubicBezTo>
                  <a:pt x="7116440" y="5209503"/>
                  <a:pt x="5547242" y="6669778"/>
                  <a:pt x="3536370" y="6845377"/>
                </a:cubicBezTo>
                <a:lnTo>
                  <a:pt x="3357240" y="6857089"/>
                </a:lnTo>
                <a:lnTo>
                  <a:pt x="3357240" y="6863080"/>
                </a:lnTo>
                <a:lnTo>
                  <a:pt x="3128640" y="6863080"/>
                </a:lnTo>
                <a:lnTo>
                  <a:pt x="10189" y="6870700"/>
                </a:lnTo>
                <a:lnTo>
                  <a:pt x="5194" y="5322522"/>
                </a:lnTo>
                <a:cubicBezTo>
                  <a:pt x="5720" y="5203573"/>
                  <a:pt x="6247" y="5084624"/>
                  <a:pt x="6773" y="4965675"/>
                </a:cubicBezTo>
                <a:cubicBezTo>
                  <a:pt x="-469" y="4327409"/>
                  <a:pt x="7" y="4060178"/>
                  <a:pt x="7" y="3468370"/>
                </a:cubicBezTo>
                <a:cubicBezTo>
                  <a:pt x="7" y="2876563"/>
                  <a:pt x="4527" y="3009382"/>
                  <a:pt x="6774" y="2409215"/>
                </a:cubicBezTo>
                <a:cubicBezTo>
                  <a:pt x="11242" y="2003246"/>
                  <a:pt x="725" y="2069718"/>
                  <a:pt x="198" y="1736139"/>
                </a:cubicBezTo>
                <a:cubicBezTo>
                  <a:pt x="198" y="1198489"/>
                  <a:pt x="3528" y="537650"/>
                  <a:pt x="3528" y="0"/>
                </a:cubicBez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
        <p:nvSpPr>
          <p:cNvPr id="2" name="Dikdörtgen 1">
            <a:extLst>
              <a:ext uri="{FF2B5EF4-FFF2-40B4-BE49-F238E27FC236}">
                <a16:creationId xmlns="" xmlns:a16="http://schemas.microsoft.com/office/drawing/2014/main" id="{7C4C0103-AE4C-A705-0D70-3DC964980AE8}"/>
              </a:ext>
            </a:extLst>
          </p:cNvPr>
          <p:cNvSpPr/>
          <p:nvPr/>
        </p:nvSpPr>
        <p:spPr>
          <a:xfrm>
            <a:off x="0" y="0"/>
            <a:ext cx="1206500" cy="6858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7BECFE"/>
              </a:solidFill>
            </a:endParaRPr>
          </a:p>
        </p:txBody>
      </p:sp>
      <p:graphicFrame>
        <p:nvGraphicFramePr>
          <p:cNvPr id="18" name="object 2">
            <a:extLst>
              <a:ext uri="{FF2B5EF4-FFF2-40B4-BE49-F238E27FC236}">
                <a16:creationId xmlns="" xmlns:a16="http://schemas.microsoft.com/office/drawing/2014/main" id="{51806A1D-3C70-B8EE-1857-D88D072C428C}"/>
              </a:ext>
            </a:extLst>
          </p:cNvPr>
          <p:cNvGraphicFramePr/>
          <p:nvPr>
            <p:extLst>
              <p:ext uri="{D42A27DB-BD31-4B8C-83A1-F6EECF244321}">
                <p14:modId xmlns:p14="http://schemas.microsoft.com/office/powerpoint/2010/main" val="2381735033"/>
              </p:ext>
            </p:extLst>
          </p:nvPr>
        </p:nvGraphicFramePr>
        <p:xfrm>
          <a:off x="6096000" y="1657922"/>
          <a:ext cx="6629247" cy="3542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Resim 3">
            <a:extLst>
              <a:ext uri="{FF2B5EF4-FFF2-40B4-BE49-F238E27FC236}">
                <a16:creationId xmlns="" xmlns:a16="http://schemas.microsoft.com/office/drawing/2014/main" id="{1E8C5774-4800-0BB8-701E-00BC41C7BE7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03250" y="1749468"/>
            <a:ext cx="3450609" cy="3450609"/>
          </a:xfrm>
          <a:prstGeom prst="rect">
            <a:avLst/>
          </a:prstGeom>
        </p:spPr>
      </p:pic>
    </p:spTree>
    <p:extLst>
      <p:ext uri="{BB962C8B-B14F-4D97-AF65-F5344CB8AC3E}">
        <p14:creationId xmlns:p14="http://schemas.microsoft.com/office/powerpoint/2010/main" val="152309965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3">
            <a:extLst>
              <a:ext uri="{FF2B5EF4-FFF2-40B4-BE49-F238E27FC236}">
                <a16:creationId xmlns="" xmlns:a16="http://schemas.microsoft.com/office/drawing/2014/main" id="{758736BA-C334-9AE4-19BF-DBA944721303}"/>
              </a:ext>
            </a:extLst>
          </p:cNvPr>
          <p:cNvGraphicFramePr/>
          <p:nvPr>
            <p:extLst>
              <p:ext uri="{D42A27DB-BD31-4B8C-83A1-F6EECF244321}">
                <p14:modId xmlns:p14="http://schemas.microsoft.com/office/powerpoint/2010/main" val="4082606273"/>
              </p:ext>
            </p:extLst>
          </p:nvPr>
        </p:nvGraphicFramePr>
        <p:xfrm>
          <a:off x="6738325" y="2465009"/>
          <a:ext cx="5113655" cy="1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bject 2">
            <a:extLst>
              <a:ext uri="{FF2B5EF4-FFF2-40B4-BE49-F238E27FC236}">
                <a16:creationId xmlns="" xmlns:a16="http://schemas.microsoft.com/office/drawing/2014/main" id="{A849066F-2FDA-E6F7-8D1F-4AE16D75606F}"/>
              </a:ext>
            </a:extLst>
          </p:cNvPr>
          <p:cNvSpPr txBox="1">
            <a:spLocks/>
          </p:cNvSpPr>
          <p:nvPr/>
        </p:nvSpPr>
        <p:spPr>
          <a:xfrm>
            <a:off x="1824990" y="1416754"/>
            <a:ext cx="8542020" cy="482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3000" b="1" dirty="0">
                <a:solidFill>
                  <a:srgbClr val="C00000"/>
                </a:solidFill>
                <a:latin typeface="Cambria"/>
                <a:cs typeface="Cambria"/>
              </a:rPr>
              <a:t>Mesleki</a:t>
            </a:r>
            <a:r>
              <a:rPr lang="tr-TR" sz="3000" b="1" spc="-120" dirty="0">
                <a:solidFill>
                  <a:srgbClr val="C00000"/>
                </a:solidFill>
                <a:latin typeface="Cambria"/>
                <a:cs typeface="Cambria"/>
              </a:rPr>
              <a:t> </a:t>
            </a:r>
            <a:r>
              <a:rPr lang="tr-TR" sz="3000" b="1" dirty="0">
                <a:solidFill>
                  <a:srgbClr val="C00000"/>
                </a:solidFill>
                <a:latin typeface="Cambria"/>
                <a:cs typeface="Cambria"/>
              </a:rPr>
              <a:t>Eğitim</a:t>
            </a:r>
            <a:r>
              <a:rPr lang="tr-TR" sz="3000" b="1" spc="-90" dirty="0">
                <a:solidFill>
                  <a:srgbClr val="C00000"/>
                </a:solidFill>
                <a:latin typeface="Cambria"/>
                <a:cs typeface="Cambria"/>
              </a:rPr>
              <a:t> </a:t>
            </a:r>
            <a:r>
              <a:rPr lang="tr-TR" sz="3000" b="1" spc="-35" dirty="0">
                <a:solidFill>
                  <a:srgbClr val="C00000"/>
                </a:solidFill>
                <a:latin typeface="Cambria"/>
                <a:cs typeface="Cambria"/>
              </a:rPr>
              <a:t>Veren</a:t>
            </a:r>
            <a:r>
              <a:rPr lang="tr-TR" sz="3000" b="1" spc="-100" dirty="0">
                <a:solidFill>
                  <a:srgbClr val="C00000"/>
                </a:solidFill>
                <a:latin typeface="Cambria"/>
                <a:cs typeface="Cambria"/>
              </a:rPr>
              <a:t> </a:t>
            </a:r>
            <a:r>
              <a:rPr lang="tr-TR" sz="3000" b="1" dirty="0">
                <a:solidFill>
                  <a:srgbClr val="C00000"/>
                </a:solidFill>
                <a:latin typeface="Cambria"/>
                <a:cs typeface="Cambria"/>
              </a:rPr>
              <a:t>Okul</a:t>
            </a:r>
            <a:r>
              <a:rPr lang="tr-TR" sz="3000" b="1" spc="-85" dirty="0">
                <a:solidFill>
                  <a:srgbClr val="C00000"/>
                </a:solidFill>
                <a:latin typeface="Cambria"/>
                <a:cs typeface="Cambria"/>
              </a:rPr>
              <a:t> </a:t>
            </a:r>
            <a:r>
              <a:rPr lang="tr-TR" sz="3000" b="1" dirty="0">
                <a:solidFill>
                  <a:srgbClr val="C00000"/>
                </a:solidFill>
                <a:latin typeface="Cambria"/>
                <a:cs typeface="Cambria"/>
              </a:rPr>
              <a:t>Türleri</a:t>
            </a:r>
            <a:r>
              <a:rPr lang="tr-TR" sz="3000" b="1" spc="-100" dirty="0">
                <a:solidFill>
                  <a:srgbClr val="C00000"/>
                </a:solidFill>
                <a:latin typeface="Cambria"/>
                <a:cs typeface="Cambria"/>
              </a:rPr>
              <a:t> </a:t>
            </a:r>
            <a:r>
              <a:rPr lang="tr-TR" sz="3000" b="1" dirty="0">
                <a:solidFill>
                  <a:srgbClr val="C00000"/>
                </a:solidFill>
                <a:latin typeface="Cambria"/>
                <a:cs typeface="Cambria"/>
              </a:rPr>
              <a:t>ve</a:t>
            </a:r>
            <a:r>
              <a:rPr lang="tr-TR" sz="3000" b="1" spc="-95" dirty="0">
                <a:solidFill>
                  <a:srgbClr val="C00000"/>
                </a:solidFill>
                <a:latin typeface="Cambria"/>
                <a:cs typeface="Cambria"/>
              </a:rPr>
              <a:t> </a:t>
            </a:r>
            <a:r>
              <a:rPr lang="tr-TR" sz="3000" b="1" spc="-10" dirty="0">
                <a:solidFill>
                  <a:srgbClr val="C00000"/>
                </a:solidFill>
                <a:latin typeface="Cambria"/>
                <a:cs typeface="Cambria"/>
              </a:rPr>
              <a:t>Programlar</a:t>
            </a:r>
            <a:endParaRPr lang="tr-TR" sz="3000" dirty="0">
              <a:solidFill>
                <a:srgbClr val="C00000"/>
              </a:solidFill>
              <a:latin typeface="Cambria"/>
              <a:cs typeface="Cambria"/>
            </a:endParaRPr>
          </a:p>
        </p:txBody>
      </p:sp>
      <p:graphicFrame>
        <p:nvGraphicFramePr>
          <p:cNvPr id="7" name="object 3">
            <a:extLst>
              <a:ext uri="{FF2B5EF4-FFF2-40B4-BE49-F238E27FC236}">
                <a16:creationId xmlns="" xmlns:a16="http://schemas.microsoft.com/office/drawing/2014/main" id="{E7FC67E1-C26F-B698-0A14-BEDA1B029E2B}"/>
              </a:ext>
            </a:extLst>
          </p:cNvPr>
          <p:cNvGraphicFramePr/>
          <p:nvPr>
            <p:extLst>
              <p:ext uri="{D42A27DB-BD31-4B8C-83A1-F6EECF244321}">
                <p14:modId xmlns:p14="http://schemas.microsoft.com/office/powerpoint/2010/main" val="3891179852"/>
              </p:ext>
            </p:extLst>
          </p:nvPr>
        </p:nvGraphicFramePr>
        <p:xfrm>
          <a:off x="1120307" y="2465009"/>
          <a:ext cx="5113655" cy="37350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object 5">
            <a:extLst>
              <a:ext uri="{FF2B5EF4-FFF2-40B4-BE49-F238E27FC236}">
                <a16:creationId xmlns="" xmlns:a16="http://schemas.microsoft.com/office/drawing/2014/main" id="{8FD9CC1A-EB9B-39FC-FD9E-271182513747}"/>
              </a:ext>
            </a:extLst>
          </p:cNvPr>
          <p:cNvPicPr/>
          <p:nvPr/>
        </p:nvPicPr>
        <p:blipFill>
          <a:blip r:embed="rId12" cstate="print"/>
          <a:stretch>
            <a:fillRect/>
          </a:stretch>
        </p:blipFill>
        <p:spPr>
          <a:xfrm>
            <a:off x="7307414" y="3861538"/>
            <a:ext cx="3764279" cy="2173223"/>
          </a:xfrm>
          <a:prstGeom prst="rect">
            <a:avLst/>
          </a:prstGeom>
        </p:spPr>
      </p:pic>
    </p:spTree>
    <p:extLst>
      <p:ext uri="{BB962C8B-B14F-4D97-AF65-F5344CB8AC3E}">
        <p14:creationId xmlns:p14="http://schemas.microsoft.com/office/powerpoint/2010/main" val="376214249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41">
            <a:extLst>
              <a:ext uri="{FF2B5EF4-FFF2-40B4-BE49-F238E27FC236}">
                <a16:creationId xmlns="" xmlns:a16="http://schemas.microsoft.com/office/drawing/2014/main" id="{064FED92-5E20-9874-9D95-D6AA08FDDFD7}"/>
              </a:ext>
            </a:extLst>
          </p:cNvPr>
          <p:cNvSpPr txBox="1"/>
          <p:nvPr/>
        </p:nvSpPr>
        <p:spPr>
          <a:xfrm>
            <a:off x="1705355" y="3557682"/>
            <a:ext cx="1666239" cy="542290"/>
          </a:xfrm>
          <a:prstGeom prst="rect">
            <a:avLst/>
          </a:prstGeom>
        </p:spPr>
        <p:txBody>
          <a:bodyPr vert="horz" wrap="square" lIns="0" tIns="12065" rIns="0" bIns="0" rtlCol="0">
            <a:spAutoFit/>
          </a:bodyPr>
          <a:lstStyle/>
          <a:p>
            <a:pPr algn="ctr">
              <a:lnSpc>
                <a:spcPts val="1914"/>
              </a:lnSpc>
              <a:spcBef>
                <a:spcPts val="95"/>
              </a:spcBef>
            </a:pPr>
            <a:r>
              <a:rPr sz="1600" dirty="0">
                <a:solidFill>
                  <a:srgbClr val="FFFFFF"/>
                </a:solidFill>
                <a:latin typeface="Cambria"/>
                <a:cs typeface="Cambria"/>
              </a:rPr>
              <a:t>9.</a:t>
            </a:r>
            <a:r>
              <a:rPr sz="1600" spc="-20" dirty="0">
                <a:solidFill>
                  <a:srgbClr val="FFFFFF"/>
                </a:solidFill>
                <a:latin typeface="Cambria"/>
                <a:cs typeface="Cambria"/>
              </a:rPr>
              <a:t> </a:t>
            </a:r>
            <a:r>
              <a:rPr sz="1600" spc="-10" dirty="0">
                <a:solidFill>
                  <a:srgbClr val="FFFFFF"/>
                </a:solidFill>
                <a:latin typeface="Cambria"/>
                <a:cs typeface="Cambria"/>
              </a:rPr>
              <a:t>Sınıf</a:t>
            </a:r>
            <a:endParaRPr sz="1600" dirty="0">
              <a:latin typeface="Cambria"/>
              <a:cs typeface="Cambria"/>
            </a:endParaRPr>
          </a:p>
          <a:p>
            <a:pPr algn="ctr">
              <a:lnSpc>
                <a:spcPts val="2155"/>
              </a:lnSpc>
            </a:pPr>
            <a:r>
              <a:rPr sz="1600" dirty="0">
                <a:solidFill>
                  <a:srgbClr val="FFFFFF"/>
                </a:solidFill>
                <a:latin typeface="Cambria"/>
                <a:cs typeface="Cambria"/>
              </a:rPr>
              <a:t>Alan</a:t>
            </a:r>
            <a:r>
              <a:rPr sz="1600" spc="-25" dirty="0">
                <a:solidFill>
                  <a:srgbClr val="FFFFFF"/>
                </a:solidFill>
                <a:latin typeface="Cambria"/>
                <a:cs typeface="Cambria"/>
              </a:rPr>
              <a:t> </a:t>
            </a:r>
            <a:r>
              <a:rPr sz="1800" spc="-10" dirty="0">
                <a:solidFill>
                  <a:srgbClr val="FFFFFF"/>
                </a:solidFill>
                <a:latin typeface="Cambria"/>
                <a:cs typeface="Cambria"/>
              </a:rPr>
              <a:t>Eğitimi</a:t>
            </a:r>
            <a:endParaRPr sz="1800" dirty="0">
              <a:latin typeface="Cambria"/>
              <a:cs typeface="Cambria"/>
            </a:endParaRPr>
          </a:p>
        </p:txBody>
      </p:sp>
      <p:grpSp>
        <p:nvGrpSpPr>
          <p:cNvPr id="45" name="Grup 44"/>
          <p:cNvGrpSpPr/>
          <p:nvPr/>
        </p:nvGrpSpPr>
        <p:grpSpPr>
          <a:xfrm>
            <a:off x="853440" y="1295401"/>
            <a:ext cx="10271759" cy="5068888"/>
            <a:chOff x="2200891" y="2055813"/>
            <a:chExt cx="8397875" cy="4308475"/>
          </a:xfrm>
        </p:grpSpPr>
        <p:grpSp>
          <p:nvGrpSpPr>
            <p:cNvPr id="46" name="Grup 6"/>
            <p:cNvGrpSpPr>
              <a:grpSpLocks/>
            </p:cNvGrpSpPr>
            <p:nvPr/>
          </p:nvGrpSpPr>
          <p:grpSpPr bwMode="auto">
            <a:xfrm>
              <a:off x="2200891" y="2055813"/>
              <a:ext cx="8397875" cy="1474787"/>
              <a:chOff x="4525719" y="1476260"/>
              <a:chExt cx="4936876" cy="1698570"/>
            </a:xfrm>
          </p:grpSpPr>
          <p:sp>
            <p:nvSpPr>
              <p:cNvPr id="65" name="Dikdörtgen 64"/>
              <p:cNvSpPr/>
              <p:nvPr/>
            </p:nvSpPr>
            <p:spPr>
              <a:xfrm>
                <a:off x="4525719" y="1476260"/>
                <a:ext cx="4936876" cy="738668"/>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smtClean="0">
                    <a:solidFill>
                      <a:prstClr val="white"/>
                    </a:solidFill>
                    <a:latin typeface="Cambria" panose="02040503050406030204" pitchFamily="18" charset="0"/>
                    <a:cs typeface="Arial"/>
                  </a:rPr>
                  <a:t>Anadolu Teknik Programı ve Anadolu Meslek Programı</a:t>
                </a:r>
                <a:endParaRPr lang="tr-TR" sz="2000" kern="0" dirty="0">
                  <a:solidFill>
                    <a:prstClr val="white"/>
                  </a:solidFill>
                  <a:latin typeface="Cambria" panose="02040503050406030204" pitchFamily="18" charset="0"/>
                  <a:cs typeface="Arial"/>
                </a:endParaRPr>
              </a:p>
            </p:txBody>
          </p:sp>
          <p:sp>
            <p:nvSpPr>
              <p:cNvPr id="66" name="Dikdörtgen 65"/>
              <p:cNvSpPr/>
              <p:nvPr/>
            </p:nvSpPr>
            <p:spPr>
              <a:xfrm>
                <a:off x="5514027" y="2432505"/>
                <a:ext cx="904317"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sp>
            <p:nvSpPr>
              <p:cNvPr id="67" name="Dikdörtgen 66"/>
              <p:cNvSpPr/>
              <p:nvPr/>
            </p:nvSpPr>
            <p:spPr>
              <a:xfrm>
                <a:off x="6576996" y="2436162"/>
                <a:ext cx="904316"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grpSp>
            <p:nvGrpSpPr>
              <p:cNvPr id="68" name="Grup 11"/>
              <p:cNvGrpSpPr>
                <a:grpSpLocks/>
              </p:cNvGrpSpPr>
              <p:nvPr/>
            </p:nvGrpSpPr>
            <p:grpSpPr bwMode="auto">
              <a:xfrm>
                <a:off x="5320673" y="2801839"/>
                <a:ext cx="2290887" cy="13676"/>
                <a:chOff x="5320673" y="2801839"/>
                <a:chExt cx="2290887" cy="13676"/>
              </a:xfrm>
            </p:grpSpPr>
            <p:cxnSp>
              <p:nvCxnSpPr>
                <p:cNvPr id="70" name="Düz Ok Bağlayıcısı 14"/>
                <p:cNvCxnSpPr>
                  <a:cxnSpLocks noChangeShapeType="1"/>
                  <a:stCxn id="66" idx="3"/>
                  <a:endCxn id="67" idx="1"/>
                </p:cNvCxnSpPr>
                <p:nvPr/>
              </p:nvCxnSpPr>
              <p:spPr bwMode="auto">
                <a:xfrm>
                  <a:off x="6418089" y="2801839"/>
                  <a:ext cx="158981" cy="3657"/>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1" name="Düz Ok Bağlayıcısı 15"/>
                <p:cNvCxnSpPr>
                  <a:cxnSpLocks noChangeShapeType="1"/>
                  <a:endCxn id="69" idx="1"/>
                </p:cNvCxnSpPr>
                <p:nvPr/>
              </p:nvCxnSpPr>
              <p:spPr bwMode="auto">
                <a:xfrm flipV="1">
                  <a:off x="7471311" y="2801839"/>
                  <a:ext cx="140249" cy="13676"/>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72" name="Dirsek Bağlayıcısı 17"/>
                <p:cNvCxnSpPr>
                  <a:cxnSpLocks noChangeShapeType="1"/>
                </p:cNvCxnSpPr>
                <p:nvPr/>
              </p:nvCxnSpPr>
              <p:spPr bwMode="auto">
                <a:xfrm>
                  <a:off x="5320673" y="2808771"/>
                  <a:ext cx="225700" cy="1"/>
                </a:xfrm>
                <a:prstGeom prst="bentConnector3">
                  <a:avLst>
                    <a:gd name="adj1" fmla="val 50000"/>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grpSp>
          <p:sp>
            <p:nvSpPr>
              <p:cNvPr id="69" name="Dikdörtgen 68"/>
              <p:cNvSpPr/>
              <p:nvPr/>
            </p:nvSpPr>
            <p:spPr>
              <a:xfrm>
                <a:off x="7611966" y="2432505"/>
                <a:ext cx="903383" cy="738668"/>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grpSp>
        <p:cxnSp>
          <p:nvCxnSpPr>
            <p:cNvPr id="47" name="Düz Ok Bağlayıcısı 22"/>
            <p:cNvCxnSpPr>
              <a:cxnSpLocks noChangeShapeType="1"/>
            </p:cNvCxnSpPr>
            <p:nvPr/>
          </p:nvCxnSpPr>
          <p:spPr bwMode="auto">
            <a:xfrm>
              <a:off x="7182466" y="5126038"/>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cxnSp>
          <p:nvCxnSpPr>
            <p:cNvPr id="48" name="Düz Ok Bağlayıcısı 47"/>
            <p:cNvCxnSpPr>
              <a:cxnSpLocks noChangeShapeType="1"/>
            </p:cNvCxnSpPr>
            <p:nvPr/>
          </p:nvCxnSpPr>
          <p:spPr bwMode="auto">
            <a:xfrm>
              <a:off x="3739178" y="5167313"/>
              <a:ext cx="236538"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49" name="Dikdörtgen 48"/>
            <p:cNvSpPr/>
            <p:nvPr/>
          </p:nvSpPr>
          <p:spPr>
            <a:xfrm>
              <a:off x="2223116" y="4003675"/>
              <a:ext cx="8375650" cy="639763"/>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Mesleki Eğitim Merkezi Programı</a:t>
              </a:r>
            </a:p>
          </p:txBody>
        </p:sp>
        <p:sp>
          <p:nvSpPr>
            <p:cNvPr id="50" name="Dikdörtgen 49"/>
            <p:cNvSpPr/>
            <p:nvPr/>
          </p:nvSpPr>
          <p:spPr>
            <a:xfrm>
              <a:off x="9282728" y="2886075"/>
              <a:ext cx="1233488" cy="641350"/>
            </a:xfrm>
            <a:prstGeom prst="rect">
              <a:avLst/>
            </a:prstGeom>
            <a:solidFill>
              <a:srgbClr val="3E76D2"/>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sp>
          <p:nvSpPr>
            <p:cNvPr id="51" name="Dikdörtgen 32"/>
            <p:cNvSpPr/>
            <p:nvPr/>
          </p:nvSpPr>
          <p:spPr>
            <a:xfrm>
              <a:off x="6741141" y="5684838"/>
              <a:ext cx="1177925" cy="679450"/>
            </a:xfrm>
            <a:prstGeom prst="rect">
              <a:avLst/>
            </a:prstGeom>
            <a:solidFill>
              <a:srgbClr val="00B0F0"/>
            </a:solidFill>
            <a:ln w="12700" cap="flat" cmpd="sng" algn="ctr">
              <a:noFill/>
              <a:prstDash val="solid"/>
              <a:miter lim="800000"/>
            </a:ln>
            <a:effectLst/>
          </p:spPr>
          <p:txBody>
            <a:bodyPr anchor="ctr"/>
            <a:lstStyle/>
            <a:p>
              <a:pPr algn="ctr">
                <a:defRPr/>
              </a:pPr>
              <a:r>
                <a:rPr lang="tr-TR" kern="0" dirty="0">
                  <a:solidFill>
                    <a:prstClr val="white"/>
                  </a:solidFill>
                  <a:latin typeface="Cambria" panose="02040503050406030204" pitchFamily="18" charset="0"/>
                  <a:cs typeface="Arial"/>
                </a:rPr>
                <a:t>Kalfalık Belgesi</a:t>
              </a:r>
            </a:p>
          </p:txBody>
        </p:sp>
        <p:cxnSp>
          <p:nvCxnSpPr>
            <p:cNvPr id="52" name="Düz Ok Bağlayıcısı 35"/>
            <p:cNvCxnSpPr>
              <a:cxnSpLocks noChangeShapeType="1"/>
              <a:endCxn id="51" idx="0"/>
            </p:cNvCxnSpPr>
            <p:nvPr/>
          </p:nvCxnSpPr>
          <p:spPr bwMode="auto">
            <a:xfrm>
              <a:off x="7317403" y="5126038"/>
              <a:ext cx="12700" cy="558800"/>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53" name="Dikdörtgen 52"/>
            <p:cNvSpPr/>
            <p:nvPr/>
          </p:nvSpPr>
          <p:spPr bwMode="auto">
            <a:xfrm>
              <a:off x="2200891" y="2897188"/>
              <a:ext cx="1538287" cy="641350"/>
            </a:xfrm>
            <a:prstGeom prst="rect">
              <a:avLst/>
            </a:prstGeom>
            <a:solidFill>
              <a:srgbClr val="3E76D2"/>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Alan Eğitimi</a:t>
              </a:r>
            </a:p>
          </p:txBody>
        </p:sp>
        <p:cxnSp>
          <p:nvCxnSpPr>
            <p:cNvPr id="54" name="Düz Ok Bağlayıcısı 15"/>
            <p:cNvCxnSpPr>
              <a:cxnSpLocks noChangeShapeType="1"/>
            </p:cNvCxnSpPr>
            <p:nvPr/>
          </p:nvCxnSpPr>
          <p:spPr bwMode="auto">
            <a:xfrm flipV="1">
              <a:off x="6580803" y="5167313"/>
              <a:ext cx="331788" cy="6350"/>
            </a:xfrm>
            <a:prstGeom prst="straightConnector1">
              <a:avLst/>
            </a:prstGeom>
            <a:noFill/>
            <a:ln w="38100" algn="ctr">
              <a:solidFill>
                <a:srgbClr val="767171"/>
              </a:solidFill>
              <a:miter lim="800000"/>
              <a:headEnd/>
              <a:tailEnd type="triangle" w="med" len="med"/>
            </a:ln>
            <a:extLst>
              <a:ext uri="{909E8E84-426E-40DD-AFC4-6F175D3DCCD1}">
                <a14:hiddenFill xmlns:a14="http://schemas.microsoft.com/office/drawing/2010/main">
                  <a:noFill/>
                </a14:hiddenFill>
              </a:ext>
            </a:extLst>
          </p:spPr>
        </p:cxnSp>
        <p:sp>
          <p:nvSpPr>
            <p:cNvPr id="55" name="Dikdörtgen 54"/>
            <p:cNvSpPr/>
            <p:nvPr/>
          </p:nvSpPr>
          <p:spPr>
            <a:xfrm>
              <a:off x="8601691" y="5683250"/>
              <a:ext cx="1177925" cy="679450"/>
            </a:xfrm>
            <a:prstGeom prst="rect">
              <a:avLst/>
            </a:prstGeom>
            <a:solidFill>
              <a:srgbClr val="00B0F0"/>
            </a:solidFill>
            <a:ln w="12700" cap="flat" cmpd="sng" algn="ctr">
              <a:noFill/>
              <a:prstDash val="solid"/>
              <a:miter lim="800000"/>
            </a:ln>
            <a:effectLst/>
          </p:spPr>
          <p:txBody>
            <a:bodyPr anchor="ctr"/>
            <a:lstStyle/>
            <a:p>
              <a:pPr algn="ctr">
                <a:defRPr/>
              </a:pPr>
              <a:endParaRPr lang="tr-TR" kern="0" dirty="0">
                <a:solidFill>
                  <a:prstClr val="white"/>
                </a:solidFill>
                <a:latin typeface="Cambria" panose="02040503050406030204" pitchFamily="18" charset="0"/>
                <a:cs typeface="Arial"/>
              </a:endParaRPr>
            </a:p>
            <a:p>
              <a:pPr algn="ctr">
                <a:defRPr/>
              </a:pPr>
              <a:r>
                <a:rPr lang="tr-TR" kern="0" dirty="0">
                  <a:solidFill>
                    <a:prstClr val="white"/>
                  </a:solidFill>
                  <a:latin typeface="Cambria" panose="02040503050406030204" pitchFamily="18" charset="0"/>
                  <a:cs typeface="Arial"/>
                </a:rPr>
                <a:t>Ustalık Belgesi</a:t>
              </a:r>
            </a:p>
            <a:p>
              <a:pPr algn="ctr">
                <a:defRPr/>
              </a:pPr>
              <a:endParaRPr lang="tr-TR" kern="0" dirty="0">
                <a:solidFill>
                  <a:prstClr val="white"/>
                </a:solidFill>
                <a:latin typeface="Cambria" panose="02040503050406030204" pitchFamily="18" charset="0"/>
                <a:cs typeface="Arial"/>
              </a:endParaRPr>
            </a:p>
          </p:txBody>
        </p:sp>
        <p:sp>
          <p:nvSpPr>
            <p:cNvPr id="56" name="Dikdörtgen 55"/>
            <p:cNvSpPr/>
            <p:nvPr/>
          </p:nvSpPr>
          <p:spPr bwMode="auto">
            <a:xfrm>
              <a:off x="2200891" y="4794250"/>
              <a:ext cx="1538287"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9. Sınıf </a:t>
              </a:r>
            </a:p>
            <a:p>
              <a:pPr algn="ctr">
                <a:defRPr/>
              </a:pPr>
              <a:r>
                <a:rPr lang="tr-TR" sz="1400" kern="0" dirty="0">
                  <a:solidFill>
                    <a:prstClr val="white"/>
                  </a:solidFill>
                  <a:latin typeface="Cambria" panose="02040503050406030204" pitchFamily="18" charset="0"/>
                  <a:cs typeface="Arial"/>
                </a:rPr>
                <a:t>Dal Eğitimi</a:t>
              </a:r>
            </a:p>
          </p:txBody>
        </p:sp>
        <p:sp>
          <p:nvSpPr>
            <p:cNvPr id="57" name="Dikdörtgen 56"/>
            <p:cNvSpPr/>
            <p:nvPr/>
          </p:nvSpPr>
          <p:spPr bwMode="auto">
            <a:xfrm>
              <a:off x="3937616" y="4794250"/>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10. Sınıf </a:t>
              </a:r>
            </a:p>
            <a:p>
              <a:pPr algn="ctr">
                <a:defRPr/>
              </a:pPr>
              <a:r>
                <a:rPr lang="tr-TR" sz="1400" kern="0" dirty="0">
                  <a:solidFill>
                    <a:prstClr val="white"/>
                  </a:solidFill>
                  <a:latin typeface="Cambria" panose="02040503050406030204" pitchFamily="18" charset="0"/>
                  <a:cs typeface="Arial"/>
                </a:rPr>
                <a:t>Dal Eğitimi</a:t>
              </a:r>
            </a:p>
          </p:txBody>
        </p:sp>
        <p:cxnSp>
          <p:nvCxnSpPr>
            <p:cNvPr id="58" name="Düz Ok Bağlayıcısı 14"/>
            <p:cNvCxnSpPr>
              <a:cxnSpLocks noChangeShapeType="1"/>
            </p:cNvCxnSpPr>
            <p:nvPr/>
          </p:nvCxnSpPr>
          <p:spPr bwMode="auto">
            <a:xfrm>
              <a:off x="5455266" y="5106988"/>
              <a:ext cx="271462" cy="3175"/>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sp>
          <p:nvSpPr>
            <p:cNvPr id="59" name="Dikdörtgen 58"/>
            <p:cNvSpPr/>
            <p:nvPr/>
          </p:nvSpPr>
          <p:spPr bwMode="auto">
            <a:xfrm>
              <a:off x="5707678" y="4797425"/>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11. Sınıf </a:t>
              </a:r>
            </a:p>
            <a:p>
              <a:pPr algn="ctr">
                <a:defRPr/>
              </a:pPr>
              <a:r>
                <a:rPr lang="tr-TR" sz="1400" kern="0" dirty="0">
                  <a:solidFill>
                    <a:prstClr val="white"/>
                  </a:solidFill>
                  <a:latin typeface="Cambria" panose="02040503050406030204" pitchFamily="18" charset="0"/>
                  <a:cs typeface="Arial"/>
                </a:rPr>
                <a:t>Dal Eğitimi</a:t>
              </a:r>
            </a:p>
          </p:txBody>
        </p:sp>
        <p:sp>
          <p:nvSpPr>
            <p:cNvPr id="60" name="Dikdörtgen 59"/>
            <p:cNvSpPr/>
            <p:nvPr/>
          </p:nvSpPr>
          <p:spPr bwMode="auto">
            <a:xfrm>
              <a:off x="7450753" y="4805363"/>
              <a:ext cx="1536700" cy="641350"/>
            </a:xfrm>
            <a:prstGeom prst="rect">
              <a:avLst/>
            </a:prstGeom>
            <a:solidFill>
              <a:srgbClr val="00B0F0"/>
            </a:solidFill>
            <a:ln w="12700" cap="flat" cmpd="sng" algn="ctr">
              <a:noFill/>
              <a:prstDash val="solid"/>
              <a:miter lim="800000"/>
            </a:ln>
            <a:effectLst/>
          </p:spPr>
          <p:txBody>
            <a:bodyPr anchor="ctr"/>
            <a:lstStyle/>
            <a:p>
              <a:pPr algn="ctr">
                <a:defRPr/>
              </a:pPr>
              <a:r>
                <a:rPr lang="tr-TR" sz="1400" kern="0" dirty="0">
                  <a:solidFill>
                    <a:prstClr val="white"/>
                  </a:solidFill>
                  <a:latin typeface="Cambria" panose="02040503050406030204" pitchFamily="18" charset="0"/>
                  <a:cs typeface="Arial"/>
                </a:rPr>
                <a:t>12. Sınıf </a:t>
              </a:r>
            </a:p>
            <a:p>
              <a:pPr algn="ctr">
                <a:defRPr/>
              </a:pPr>
              <a:r>
                <a:rPr lang="tr-TR" sz="1400" kern="0" dirty="0">
                  <a:solidFill>
                    <a:prstClr val="white"/>
                  </a:solidFill>
                  <a:latin typeface="Cambria" panose="02040503050406030204" pitchFamily="18" charset="0"/>
                  <a:cs typeface="Arial"/>
                </a:rPr>
                <a:t>Dal Eğitimi</a:t>
              </a:r>
            </a:p>
          </p:txBody>
        </p:sp>
        <p:sp>
          <p:nvSpPr>
            <p:cNvPr id="61" name="Dikdörtgen 60"/>
            <p:cNvSpPr/>
            <p:nvPr/>
          </p:nvSpPr>
          <p:spPr>
            <a:xfrm>
              <a:off x="9263678" y="4797425"/>
              <a:ext cx="1233488" cy="641350"/>
            </a:xfrm>
            <a:prstGeom prst="rect">
              <a:avLst/>
            </a:prstGeom>
            <a:solidFill>
              <a:srgbClr val="00B0F0"/>
            </a:solidFill>
            <a:ln w="12700" cap="flat" cmpd="sng" algn="ctr">
              <a:noFill/>
              <a:prstDash val="solid"/>
              <a:miter lim="800000"/>
            </a:ln>
            <a:effectLst/>
          </p:spPr>
          <p:txBody>
            <a:bodyPr anchor="ctr"/>
            <a:lstStyle/>
            <a:p>
              <a:pPr algn="ctr">
                <a:defRPr/>
              </a:pPr>
              <a:r>
                <a:rPr lang="tr-TR" sz="2000" kern="0" dirty="0">
                  <a:solidFill>
                    <a:prstClr val="white"/>
                  </a:solidFill>
                  <a:latin typeface="Cambria" panose="02040503050406030204" pitchFamily="18" charset="0"/>
                  <a:cs typeface="Arial"/>
                </a:rPr>
                <a:t>Diploma</a:t>
              </a:r>
              <a:endParaRPr lang="tr-TR" sz="1400" kern="0" dirty="0">
                <a:solidFill>
                  <a:prstClr val="white"/>
                </a:solidFill>
                <a:latin typeface="Cambria" panose="02040503050406030204" pitchFamily="18" charset="0"/>
                <a:cs typeface="Arial"/>
              </a:endParaRPr>
            </a:p>
          </p:txBody>
        </p:sp>
        <p:cxnSp>
          <p:nvCxnSpPr>
            <p:cNvPr id="62" name="Düz Ok Bağlayıcısı 85"/>
            <p:cNvCxnSpPr>
              <a:cxnSpLocks noChangeShapeType="1"/>
            </p:cNvCxnSpPr>
            <p:nvPr/>
          </p:nvCxnSpPr>
          <p:spPr bwMode="auto">
            <a:xfrm>
              <a:off x="9101753" y="5106988"/>
              <a:ext cx="12700" cy="576262"/>
            </a:xfrm>
            <a:prstGeom prst="straightConnector1">
              <a:avLst/>
            </a:prstGeom>
            <a:noFill/>
            <a:ln w="38100" algn="ctr">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63" name="Düz Ok Bağlayıcısı 22"/>
            <p:cNvCxnSpPr>
              <a:cxnSpLocks noChangeShapeType="1"/>
            </p:cNvCxnSpPr>
            <p:nvPr/>
          </p:nvCxnSpPr>
          <p:spPr bwMode="auto">
            <a:xfrm>
              <a:off x="8987453" y="3232150"/>
              <a:ext cx="295275" cy="0"/>
            </a:xfrm>
            <a:prstGeom prst="straightConnector1">
              <a:avLst/>
            </a:prstGeom>
            <a:noFill/>
            <a:ln w="38100" algn="ctr">
              <a:solidFill>
                <a:srgbClr val="0070C0"/>
              </a:solidFill>
              <a:miter lim="800000"/>
              <a:headEnd/>
              <a:tailEnd type="triangle" w="med" len="med"/>
            </a:ln>
            <a:extLst>
              <a:ext uri="{909E8E84-426E-40DD-AFC4-6F175D3DCCD1}">
                <a14:hiddenFill xmlns:a14="http://schemas.microsoft.com/office/drawing/2010/main">
                  <a:noFill/>
                </a14:hiddenFill>
              </a:ext>
            </a:extLst>
          </p:spPr>
        </p:cxnSp>
        <p:cxnSp>
          <p:nvCxnSpPr>
            <p:cNvPr id="64" name="Düz Ok Bağlayıcısı 22"/>
            <p:cNvCxnSpPr>
              <a:cxnSpLocks noChangeShapeType="1"/>
            </p:cNvCxnSpPr>
            <p:nvPr/>
          </p:nvCxnSpPr>
          <p:spPr bwMode="auto">
            <a:xfrm>
              <a:off x="8966816" y="5103813"/>
              <a:ext cx="296862" cy="0"/>
            </a:xfrm>
            <a:prstGeom prst="straightConnector1">
              <a:avLst/>
            </a:prstGeom>
            <a:noFill/>
            <a:ln w="38100" algn="ctr">
              <a:solidFill>
                <a:srgbClr val="00B0F0"/>
              </a:solidFill>
              <a:miter lim="800000"/>
              <a:headEnd/>
              <a:tailEnd type="triangle" w="med" len="med"/>
            </a:ln>
            <a:extLst>
              <a:ext uri="{909E8E84-426E-40DD-AFC4-6F175D3DCCD1}">
                <a14:hiddenFill xmlns:a14="http://schemas.microsoft.com/office/drawing/2010/main">
                  <a:noFill/>
                </a14:hiddenFill>
              </a:ext>
            </a:extLst>
          </p:spPr>
        </p:cxnSp>
      </p:grpSp>
      <p:sp>
        <p:nvSpPr>
          <p:cNvPr id="73" name="object 2">
            <a:extLst>
              <a:ext uri="{FF2B5EF4-FFF2-40B4-BE49-F238E27FC236}">
                <a16:creationId xmlns="" xmlns:a16="http://schemas.microsoft.com/office/drawing/2014/main" id="{1DF56D1F-075E-04B3-1F08-47416955954C}"/>
              </a:ext>
            </a:extLst>
          </p:cNvPr>
          <p:cNvSpPr txBox="1">
            <a:spLocks/>
          </p:cNvSpPr>
          <p:nvPr/>
        </p:nvSpPr>
        <p:spPr>
          <a:xfrm>
            <a:off x="3530284" y="826026"/>
            <a:ext cx="51898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5"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40" dirty="0">
                <a:solidFill>
                  <a:srgbClr val="C00000"/>
                </a:solidFill>
                <a:latin typeface="Cambria"/>
                <a:cs typeface="Cambria"/>
              </a:rPr>
              <a:t>Teknik</a:t>
            </a:r>
            <a:r>
              <a:rPr lang="tr-TR" sz="2800" b="1" spc="-85" dirty="0">
                <a:solidFill>
                  <a:srgbClr val="C00000"/>
                </a:solidFill>
                <a:latin typeface="Cambria"/>
                <a:cs typeface="Cambria"/>
              </a:rPr>
              <a:t> </a:t>
            </a:r>
            <a:r>
              <a:rPr lang="tr-TR" sz="2800" b="1" dirty="0">
                <a:solidFill>
                  <a:srgbClr val="C00000"/>
                </a:solidFill>
                <a:latin typeface="Cambria"/>
                <a:cs typeface="Cambria"/>
              </a:rPr>
              <a:t>Eğitim</a:t>
            </a:r>
            <a:r>
              <a:rPr lang="tr-TR" sz="2800" b="1" spc="-9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248912820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yagram 18"/>
          <p:cNvGraphicFramePr/>
          <p:nvPr>
            <p:extLst>
              <p:ext uri="{D42A27DB-BD31-4B8C-83A1-F6EECF244321}">
                <p14:modId xmlns:p14="http://schemas.microsoft.com/office/powerpoint/2010/main" val="849757254"/>
              </p:ext>
            </p:extLst>
          </p:nvPr>
        </p:nvGraphicFramePr>
        <p:xfrm>
          <a:off x="843280" y="1359957"/>
          <a:ext cx="10373360" cy="494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bject 2">
            <a:extLst>
              <a:ext uri="{FF2B5EF4-FFF2-40B4-BE49-F238E27FC236}">
                <a16:creationId xmlns="" xmlns:a16="http://schemas.microsoft.com/office/drawing/2014/main" id="{F4F24576-75EC-4317-8F4A-CB4B0DB1A643}"/>
              </a:ext>
            </a:extLst>
          </p:cNvPr>
          <p:cNvSpPr txBox="1">
            <a:spLocks/>
          </p:cNvSpPr>
          <p:nvPr/>
        </p:nvSpPr>
        <p:spPr>
          <a:xfrm>
            <a:off x="2728980" y="999125"/>
            <a:ext cx="6878955"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pPr>
            <a:r>
              <a:rPr lang="tr-TR" sz="2800" b="1" dirty="0">
                <a:solidFill>
                  <a:srgbClr val="C00000"/>
                </a:solidFill>
                <a:latin typeface="Cambria"/>
                <a:cs typeface="Cambria"/>
              </a:rPr>
              <a:t>Mesleki</a:t>
            </a:r>
            <a:r>
              <a:rPr lang="tr-TR" sz="2800" b="1" spc="-80" dirty="0">
                <a:solidFill>
                  <a:srgbClr val="C00000"/>
                </a:solidFill>
                <a:latin typeface="Cambria"/>
                <a:cs typeface="Cambria"/>
              </a:rPr>
              <a:t> </a:t>
            </a:r>
            <a:r>
              <a:rPr lang="tr-TR" sz="2800" b="1" dirty="0">
                <a:solidFill>
                  <a:srgbClr val="C00000"/>
                </a:solidFill>
                <a:latin typeface="Cambria"/>
                <a:cs typeface="Cambria"/>
              </a:rPr>
              <a:t>ve</a:t>
            </a:r>
            <a:r>
              <a:rPr lang="tr-TR" sz="2800" b="1" spc="-70" dirty="0">
                <a:solidFill>
                  <a:srgbClr val="C00000"/>
                </a:solidFill>
                <a:latin typeface="Cambria"/>
                <a:cs typeface="Cambria"/>
              </a:rPr>
              <a:t> </a:t>
            </a:r>
            <a:r>
              <a:rPr lang="tr-TR" sz="2800" b="1" spc="-35" dirty="0">
                <a:solidFill>
                  <a:srgbClr val="C00000"/>
                </a:solidFill>
                <a:latin typeface="Cambria"/>
                <a:cs typeface="Cambria"/>
              </a:rPr>
              <a:t>Teknik</a:t>
            </a:r>
            <a:r>
              <a:rPr lang="tr-TR" sz="2800" b="1" spc="-80" dirty="0">
                <a:solidFill>
                  <a:srgbClr val="C00000"/>
                </a:solidFill>
                <a:latin typeface="Cambria"/>
                <a:cs typeface="Cambria"/>
              </a:rPr>
              <a:t> </a:t>
            </a:r>
            <a:r>
              <a:rPr lang="tr-TR" sz="2800" b="1" dirty="0" smtClean="0">
                <a:solidFill>
                  <a:srgbClr val="C00000"/>
                </a:solidFill>
                <a:latin typeface="Cambria"/>
                <a:cs typeface="Cambria"/>
              </a:rPr>
              <a:t>Eğitim</a:t>
            </a:r>
            <a:r>
              <a:rPr lang="tr-TR" sz="2800" b="1" spc="-85" dirty="0" smtClean="0">
                <a:solidFill>
                  <a:srgbClr val="C00000"/>
                </a:solidFill>
                <a:latin typeface="Cambria"/>
                <a:cs typeface="Cambria"/>
              </a:rPr>
              <a:t> </a:t>
            </a:r>
            <a:r>
              <a:rPr lang="tr-TR" sz="2800" b="1" spc="-35" dirty="0">
                <a:solidFill>
                  <a:srgbClr val="C00000"/>
                </a:solidFill>
                <a:latin typeface="Cambria"/>
                <a:cs typeface="Cambria"/>
              </a:rPr>
              <a:t>Yerleşim</a:t>
            </a:r>
            <a:r>
              <a:rPr lang="tr-TR" sz="2800" b="1" spc="-110" dirty="0">
                <a:solidFill>
                  <a:srgbClr val="C00000"/>
                </a:solidFill>
                <a:latin typeface="Cambria"/>
                <a:cs typeface="Cambria"/>
              </a:rPr>
              <a:t> </a:t>
            </a:r>
            <a:r>
              <a:rPr lang="tr-TR" sz="2800" b="1" spc="-10" dirty="0">
                <a:solidFill>
                  <a:srgbClr val="C00000"/>
                </a:solidFill>
                <a:latin typeface="Cambria"/>
                <a:cs typeface="Cambria"/>
              </a:rPr>
              <a:t>Süreci</a:t>
            </a:r>
            <a:endParaRPr lang="tr-TR" sz="2800" dirty="0">
              <a:solidFill>
                <a:srgbClr val="C00000"/>
              </a:solidFill>
              <a:latin typeface="Cambria"/>
              <a:cs typeface="Cambria"/>
            </a:endParaRPr>
          </a:p>
        </p:txBody>
      </p:sp>
    </p:spTree>
    <p:extLst>
      <p:ext uri="{BB962C8B-B14F-4D97-AF65-F5344CB8AC3E}">
        <p14:creationId xmlns:p14="http://schemas.microsoft.com/office/powerpoint/2010/main" val="178900020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ject 4">
            <a:extLst>
              <a:ext uri="{FF2B5EF4-FFF2-40B4-BE49-F238E27FC236}">
                <a16:creationId xmlns="" xmlns:a16="http://schemas.microsoft.com/office/drawing/2014/main" id="{84983DBA-1C5E-0B1C-D686-46861794E730}"/>
              </a:ext>
            </a:extLst>
          </p:cNvPr>
          <p:cNvPicPr/>
          <p:nvPr/>
        </p:nvPicPr>
        <p:blipFill rotWithShape="1">
          <a:blip r:embed="rId2" cstate="print"/>
          <a:srcRect r="20493" b="-2"/>
          <a:stretch/>
        </p:blipFill>
        <p:spPr>
          <a:xfrm>
            <a:off x="3890886" y="983228"/>
            <a:ext cx="8301112" cy="5874772"/>
          </a:xfrm>
          <a:custGeom>
            <a:avLst/>
            <a:gdLst/>
            <a:ahLst/>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p:spPr>
      </p:pic>
      <p:sp>
        <p:nvSpPr>
          <p:cNvPr id="4" name="object 2">
            <a:extLst>
              <a:ext uri="{FF2B5EF4-FFF2-40B4-BE49-F238E27FC236}">
                <a16:creationId xmlns="" xmlns:a16="http://schemas.microsoft.com/office/drawing/2014/main" id="{0F858562-0816-B055-25C7-590702EAFF32}"/>
              </a:ext>
            </a:extLst>
          </p:cNvPr>
          <p:cNvSpPr txBox="1"/>
          <p:nvPr/>
        </p:nvSpPr>
        <p:spPr>
          <a:xfrm>
            <a:off x="279240" y="1806622"/>
            <a:ext cx="5121820" cy="3152145"/>
          </a:xfrm>
          <a:prstGeom prst="rect">
            <a:avLst/>
          </a:prstGeom>
        </p:spPr>
        <p:txBody>
          <a:bodyPr vert="horz" wrap="square" lIns="0" tIns="12700" rIns="0" bIns="0" rtlCol="0">
            <a:spAutoFit/>
          </a:bodyPr>
          <a:lstStyle/>
          <a:p>
            <a:pPr marL="198755" algn="ctr">
              <a:lnSpc>
                <a:spcPct val="100000"/>
              </a:lnSpc>
              <a:spcBef>
                <a:spcPts val="100"/>
              </a:spcBef>
            </a:pPr>
            <a:r>
              <a:rPr lang="tr-TR" sz="2400" b="1" dirty="0">
                <a:solidFill>
                  <a:srgbClr val="C00000"/>
                </a:solidFill>
                <a:latin typeface="Cambria"/>
                <a:cs typeface="Cambria"/>
              </a:rPr>
              <a:t>MESLEKİ</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60" dirty="0">
                <a:solidFill>
                  <a:srgbClr val="C00000"/>
                </a:solidFill>
                <a:latin typeface="Cambria"/>
                <a:cs typeface="Cambria"/>
              </a:rPr>
              <a:t> </a:t>
            </a:r>
            <a:r>
              <a:rPr lang="tr-TR" sz="2400" b="1" dirty="0">
                <a:solidFill>
                  <a:srgbClr val="C00000"/>
                </a:solidFill>
                <a:latin typeface="Cambria"/>
                <a:cs typeface="Cambria"/>
              </a:rPr>
              <a:t>TEKNİK</a:t>
            </a:r>
            <a:r>
              <a:rPr lang="tr-TR" sz="2400" b="1" spc="-50" dirty="0">
                <a:solidFill>
                  <a:srgbClr val="C00000"/>
                </a:solidFill>
                <a:latin typeface="Cambria"/>
                <a:cs typeface="Cambria"/>
              </a:rPr>
              <a:t> </a:t>
            </a:r>
            <a:r>
              <a:rPr lang="tr-TR" sz="2400" b="1" dirty="0">
                <a:solidFill>
                  <a:srgbClr val="C00000"/>
                </a:solidFill>
                <a:latin typeface="Cambria"/>
                <a:cs typeface="Cambria"/>
              </a:rPr>
              <a:t>EĞİTİMDE</a:t>
            </a:r>
            <a:r>
              <a:rPr lang="tr-TR" sz="2400" b="1" spc="-65" dirty="0">
                <a:solidFill>
                  <a:srgbClr val="C00000"/>
                </a:solidFill>
                <a:latin typeface="Cambria"/>
                <a:cs typeface="Cambria"/>
              </a:rPr>
              <a:t> </a:t>
            </a:r>
            <a:r>
              <a:rPr lang="tr-TR" sz="2400" b="1" dirty="0">
                <a:solidFill>
                  <a:srgbClr val="C00000"/>
                </a:solidFill>
                <a:latin typeface="Cambria"/>
                <a:cs typeface="Cambria"/>
              </a:rPr>
              <a:t>ALAN</a:t>
            </a:r>
            <a:r>
              <a:rPr lang="tr-TR" sz="2400" b="1" spc="-50" dirty="0">
                <a:solidFill>
                  <a:srgbClr val="C00000"/>
                </a:solidFill>
                <a:latin typeface="Cambria"/>
                <a:cs typeface="Cambria"/>
              </a:rPr>
              <a:t> </a:t>
            </a:r>
            <a:r>
              <a:rPr lang="tr-TR" sz="2400" b="1" dirty="0">
                <a:solidFill>
                  <a:srgbClr val="C00000"/>
                </a:solidFill>
                <a:latin typeface="Cambria"/>
                <a:cs typeface="Cambria"/>
              </a:rPr>
              <a:t>VE</a:t>
            </a:r>
            <a:r>
              <a:rPr lang="tr-TR" sz="2400" b="1" spc="-55" dirty="0">
                <a:solidFill>
                  <a:srgbClr val="C00000"/>
                </a:solidFill>
                <a:latin typeface="Cambria"/>
                <a:cs typeface="Cambria"/>
              </a:rPr>
              <a:t> </a:t>
            </a:r>
            <a:r>
              <a:rPr lang="tr-TR" sz="2400" b="1" spc="-10" dirty="0">
                <a:solidFill>
                  <a:srgbClr val="C00000"/>
                </a:solidFill>
                <a:latin typeface="Cambria"/>
                <a:cs typeface="Cambria"/>
              </a:rPr>
              <a:t>DALLAR</a:t>
            </a:r>
            <a:endParaRPr lang="tr-TR" sz="2400" dirty="0">
              <a:solidFill>
                <a:srgbClr val="C00000"/>
              </a:solidFill>
              <a:latin typeface="Cambria"/>
              <a:cs typeface="Cambria"/>
            </a:endParaRPr>
          </a:p>
          <a:p>
            <a:pPr marL="12700" marR="5080">
              <a:lnSpc>
                <a:spcPct val="100000"/>
              </a:lnSpc>
            </a:pPr>
            <a:r>
              <a:rPr sz="2000" dirty="0" err="1">
                <a:latin typeface="Cambria"/>
                <a:cs typeface="Cambria"/>
              </a:rPr>
              <a:t>Mesleki</a:t>
            </a:r>
            <a:r>
              <a:rPr sz="2000" spc="-70" dirty="0">
                <a:latin typeface="Cambria"/>
                <a:cs typeface="Cambria"/>
              </a:rPr>
              <a:t> </a:t>
            </a:r>
            <a:r>
              <a:rPr sz="2000" dirty="0">
                <a:latin typeface="Cambria"/>
                <a:cs typeface="Cambria"/>
              </a:rPr>
              <a:t>ve</a:t>
            </a:r>
            <a:r>
              <a:rPr sz="2000" spc="-70" dirty="0">
                <a:latin typeface="Cambria"/>
                <a:cs typeface="Cambria"/>
              </a:rPr>
              <a:t> </a:t>
            </a:r>
            <a:r>
              <a:rPr sz="2000" dirty="0">
                <a:latin typeface="Cambria"/>
                <a:cs typeface="Cambria"/>
              </a:rPr>
              <a:t>teknik</a:t>
            </a:r>
            <a:r>
              <a:rPr sz="2000" spc="-80" dirty="0">
                <a:latin typeface="Cambria"/>
                <a:cs typeface="Cambria"/>
              </a:rPr>
              <a:t> </a:t>
            </a:r>
            <a:r>
              <a:rPr sz="2000" dirty="0">
                <a:latin typeface="Cambria"/>
                <a:cs typeface="Cambria"/>
              </a:rPr>
              <a:t>Anadolu</a:t>
            </a:r>
            <a:r>
              <a:rPr sz="2000" spc="-75" dirty="0">
                <a:latin typeface="Cambria"/>
                <a:cs typeface="Cambria"/>
              </a:rPr>
              <a:t> </a:t>
            </a:r>
            <a:r>
              <a:rPr sz="2000" dirty="0" err="1">
                <a:latin typeface="Cambria"/>
                <a:cs typeface="Cambria"/>
              </a:rPr>
              <a:t>liselerinde</a:t>
            </a:r>
            <a:r>
              <a:rPr sz="2000" spc="-85" dirty="0">
                <a:latin typeface="Cambria"/>
                <a:cs typeface="Cambria"/>
              </a:rPr>
              <a:t> </a:t>
            </a:r>
            <a:r>
              <a:rPr lang="tr-TR" sz="2000" b="1" dirty="0">
                <a:uFill>
                  <a:solidFill>
                    <a:srgbClr val="000000"/>
                  </a:solidFill>
                </a:uFill>
                <a:latin typeface="Cambria"/>
                <a:cs typeface="Cambria"/>
              </a:rPr>
              <a:t>50</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alanda</a:t>
            </a:r>
            <a:r>
              <a:rPr sz="2000" b="1" spc="-60" dirty="0">
                <a:uFill>
                  <a:solidFill>
                    <a:srgbClr val="000000"/>
                  </a:solidFill>
                </a:uFill>
                <a:latin typeface="Cambria"/>
                <a:cs typeface="Cambria"/>
              </a:rPr>
              <a:t> </a:t>
            </a:r>
            <a:r>
              <a:rPr sz="2000" b="1" dirty="0">
                <a:uFill>
                  <a:solidFill>
                    <a:srgbClr val="000000"/>
                  </a:solidFill>
                </a:uFill>
                <a:latin typeface="Cambria"/>
                <a:cs typeface="Cambria"/>
              </a:rPr>
              <a:t>ve</a:t>
            </a:r>
            <a:r>
              <a:rPr sz="2000" b="1" spc="-65" dirty="0">
                <a:uFill>
                  <a:solidFill>
                    <a:srgbClr val="000000"/>
                  </a:solidFill>
                </a:uFill>
                <a:latin typeface="Cambria"/>
                <a:cs typeface="Cambria"/>
              </a:rPr>
              <a:t> </a:t>
            </a:r>
            <a:r>
              <a:rPr sz="2000" b="1" dirty="0">
                <a:uFill>
                  <a:solidFill>
                    <a:srgbClr val="000000"/>
                  </a:solidFill>
                </a:uFill>
                <a:latin typeface="Cambria"/>
                <a:cs typeface="Cambria"/>
              </a:rPr>
              <a:t>bu</a:t>
            </a:r>
            <a:r>
              <a:rPr sz="2000" b="1" spc="-65" dirty="0">
                <a:uFill>
                  <a:solidFill>
                    <a:srgbClr val="000000"/>
                  </a:solidFill>
                </a:uFill>
                <a:latin typeface="Cambria"/>
                <a:cs typeface="Cambria"/>
              </a:rPr>
              <a:t> </a:t>
            </a:r>
            <a:r>
              <a:rPr sz="2000" b="1" dirty="0">
                <a:uFill>
                  <a:solidFill>
                    <a:srgbClr val="000000"/>
                  </a:solidFill>
                </a:uFill>
                <a:latin typeface="Cambria"/>
                <a:cs typeface="Cambria"/>
              </a:rPr>
              <a:t>alanlar</a:t>
            </a:r>
            <a:r>
              <a:rPr sz="2000" b="1" spc="-70" dirty="0">
                <a:uFill>
                  <a:solidFill>
                    <a:srgbClr val="000000"/>
                  </a:solidFill>
                </a:uFill>
                <a:latin typeface="Cambria"/>
                <a:cs typeface="Cambria"/>
              </a:rPr>
              <a:t> </a:t>
            </a:r>
            <a:r>
              <a:rPr sz="2000" b="1" dirty="0" err="1">
                <a:uFill>
                  <a:solidFill>
                    <a:srgbClr val="000000"/>
                  </a:solidFill>
                </a:uFill>
                <a:latin typeface="Cambria"/>
                <a:cs typeface="Cambria"/>
              </a:rPr>
              <a:t>altındaki</a:t>
            </a:r>
            <a:r>
              <a:rPr sz="2000" b="1" spc="-70" dirty="0">
                <a:uFill>
                  <a:solidFill>
                    <a:srgbClr val="000000"/>
                  </a:solidFill>
                </a:uFill>
                <a:latin typeface="Cambria"/>
                <a:cs typeface="Cambria"/>
              </a:rPr>
              <a:t> </a:t>
            </a:r>
            <a:r>
              <a:rPr sz="2000" b="1" spc="-25" dirty="0">
                <a:uFill>
                  <a:solidFill>
                    <a:srgbClr val="000000"/>
                  </a:solidFill>
                </a:uFill>
                <a:latin typeface="Cambria"/>
                <a:cs typeface="Cambria"/>
              </a:rPr>
              <a:t>10</a:t>
            </a:r>
            <a:r>
              <a:rPr lang="tr-TR" sz="2000" b="1" spc="-25" dirty="0">
                <a:uFill>
                  <a:solidFill>
                    <a:srgbClr val="000000"/>
                  </a:solidFill>
                </a:uFill>
                <a:latin typeface="Cambria"/>
                <a:cs typeface="Cambria"/>
              </a:rPr>
              <a:t>7</a:t>
            </a:r>
            <a:r>
              <a:rPr sz="2000" b="1" spc="-25" dirty="0">
                <a:latin typeface="Cambria"/>
                <a:cs typeface="Cambria"/>
              </a:rPr>
              <a:t> </a:t>
            </a:r>
            <a:r>
              <a:rPr sz="2000" b="1" dirty="0">
                <a:uFill>
                  <a:solidFill>
                    <a:srgbClr val="000000"/>
                  </a:solidFill>
                </a:uFill>
                <a:latin typeface="Cambria"/>
                <a:cs typeface="Cambria"/>
              </a:rPr>
              <a:t>dalda</a:t>
            </a:r>
            <a:r>
              <a:rPr sz="2000" b="1" spc="-40" dirty="0">
                <a:latin typeface="Cambria"/>
                <a:cs typeface="Cambria"/>
              </a:rPr>
              <a:t> </a:t>
            </a:r>
            <a:r>
              <a:rPr sz="2000" dirty="0">
                <a:latin typeface="Cambria"/>
                <a:cs typeface="Cambria"/>
              </a:rPr>
              <a:t>eğitim</a:t>
            </a:r>
            <a:r>
              <a:rPr sz="2000" spc="-70" dirty="0">
                <a:latin typeface="Cambria"/>
                <a:cs typeface="Cambria"/>
              </a:rPr>
              <a:t> </a:t>
            </a:r>
            <a:r>
              <a:rPr sz="2000" spc="-10" dirty="0" err="1">
                <a:latin typeface="Cambria"/>
                <a:cs typeface="Cambria"/>
              </a:rPr>
              <a:t>verilmektedir</a:t>
            </a:r>
            <a:r>
              <a:rPr sz="2000" spc="-10" dirty="0">
                <a:latin typeface="Cambria"/>
                <a:cs typeface="Cambria"/>
              </a:rPr>
              <a:t>.</a:t>
            </a:r>
            <a:endParaRPr lang="tr-TR" sz="2000" spc="-10" dirty="0">
              <a:latin typeface="Cambria"/>
              <a:cs typeface="Cambria"/>
            </a:endParaRPr>
          </a:p>
          <a:p>
            <a:pPr marL="12700" marR="5080"/>
            <a:r>
              <a:rPr lang="tr-TR" sz="2000" dirty="0">
                <a:latin typeface="Cambria"/>
                <a:cs typeface="Cambria"/>
              </a:rPr>
              <a:t>Mesleki </a:t>
            </a:r>
            <a:r>
              <a:rPr lang="tr-TR" sz="2000" dirty="0" smtClean="0">
                <a:latin typeface="Cambria"/>
                <a:cs typeface="Cambria"/>
              </a:rPr>
              <a:t>eğitim merkezi programında </a:t>
            </a:r>
            <a:r>
              <a:rPr lang="tr-TR" sz="2000" b="1" dirty="0">
                <a:latin typeface="Cambria"/>
                <a:cs typeface="Cambria"/>
              </a:rPr>
              <a:t>34 alanda ve bu alanlar altındaki 184 dalda</a:t>
            </a:r>
          </a:p>
          <a:p>
            <a:pPr marL="12700" marR="5080"/>
            <a:r>
              <a:rPr lang="tr-TR" sz="2000" dirty="0">
                <a:latin typeface="Cambria"/>
                <a:cs typeface="Cambria"/>
              </a:rPr>
              <a:t> eğitim verilmektedir.</a:t>
            </a:r>
          </a:p>
          <a:p>
            <a:pPr marL="12700" marR="5080">
              <a:lnSpc>
                <a:spcPct val="100000"/>
              </a:lnSpc>
            </a:pPr>
            <a:endParaRPr lang="tr-TR" dirty="0">
              <a:latin typeface="Cambria"/>
              <a:cs typeface="Cambria"/>
            </a:endParaRPr>
          </a:p>
          <a:p>
            <a:pPr marL="12700" marR="5080">
              <a:lnSpc>
                <a:spcPct val="100000"/>
              </a:lnSpc>
            </a:pPr>
            <a:endParaRPr sz="1800" dirty="0">
              <a:latin typeface="Cambria"/>
              <a:cs typeface="Cambria"/>
            </a:endParaRPr>
          </a:p>
        </p:txBody>
      </p:sp>
    </p:spTree>
    <p:extLst>
      <p:ext uri="{BB962C8B-B14F-4D97-AF65-F5344CB8AC3E}">
        <p14:creationId xmlns:p14="http://schemas.microsoft.com/office/powerpoint/2010/main" val="408089176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2F598D2B-E813-14A8-9657-2825E36B2C9C}"/>
              </a:ext>
            </a:extLst>
          </p:cNvPr>
          <p:cNvSpPr txBox="1">
            <a:spLocks/>
          </p:cNvSpPr>
          <p:nvPr/>
        </p:nvSpPr>
        <p:spPr>
          <a:xfrm>
            <a:off x="1025596" y="1072103"/>
            <a:ext cx="10492105" cy="39116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tr-TR" sz="2400" b="1" dirty="0">
                <a:solidFill>
                  <a:srgbClr val="C00000"/>
                </a:solidFill>
                <a:latin typeface="Times New Roman"/>
                <a:cs typeface="Times New Roman"/>
              </a:rPr>
              <a:t>MESLEKİ</a:t>
            </a:r>
            <a:r>
              <a:rPr lang="tr-TR" sz="2400" b="1" spc="-160" dirty="0">
                <a:solidFill>
                  <a:srgbClr val="C00000"/>
                </a:solidFill>
                <a:latin typeface="Times New Roman"/>
                <a:cs typeface="Times New Roman"/>
              </a:rPr>
              <a:t> </a:t>
            </a:r>
            <a:r>
              <a:rPr lang="tr-TR" sz="2400" b="1" dirty="0">
                <a:solidFill>
                  <a:srgbClr val="C00000"/>
                </a:solidFill>
                <a:latin typeface="Times New Roman"/>
                <a:cs typeface="Times New Roman"/>
              </a:rPr>
              <a:t>VE</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TEKNİK</a:t>
            </a:r>
            <a:r>
              <a:rPr lang="tr-TR" sz="2400" b="1" spc="-140" dirty="0">
                <a:solidFill>
                  <a:srgbClr val="C00000"/>
                </a:solidFill>
                <a:latin typeface="Times New Roman"/>
                <a:cs typeface="Times New Roman"/>
              </a:rPr>
              <a:t> </a:t>
            </a:r>
            <a:r>
              <a:rPr lang="tr-TR" sz="2400" b="1" dirty="0">
                <a:solidFill>
                  <a:srgbClr val="C00000"/>
                </a:solidFill>
                <a:latin typeface="Times New Roman"/>
                <a:cs typeface="Times New Roman"/>
              </a:rPr>
              <a:t>ANADOLU</a:t>
            </a:r>
            <a:r>
              <a:rPr lang="tr-TR" sz="2400" b="1" spc="-40" dirty="0">
                <a:solidFill>
                  <a:srgbClr val="C00000"/>
                </a:solidFill>
                <a:latin typeface="Times New Roman"/>
                <a:cs typeface="Times New Roman"/>
              </a:rPr>
              <a:t> </a:t>
            </a:r>
            <a:r>
              <a:rPr lang="tr-TR" sz="2400" b="1" spc="-10" dirty="0">
                <a:solidFill>
                  <a:srgbClr val="C00000"/>
                </a:solidFill>
                <a:latin typeface="Times New Roman"/>
                <a:cs typeface="Times New Roman"/>
              </a:rPr>
              <a:t>LİSELERİNDEKİ</a:t>
            </a:r>
            <a:r>
              <a:rPr lang="tr-TR" sz="2400" b="1" spc="-30" dirty="0">
                <a:solidFill>
                  <a:srgbClr val="C00000"/>
                </a:solidFill>
                <a:latin typeface="Times New Roman"/>
                <a:cs typeface="Times New Roman"/>
              </a:rPr>
              <a:t> </a:t>
            </a:r>
            <a:r>
              <a:rPr lang="tr-TR" sz="2400" b="1" dirty="0">
                <a:solidFill>
                  <a:srgbClr val="C00000"/>
                </a:solidFill>
                <a:latin typeface="Times New Roman"/>
                <a:cs typeface="Times New Roman"/>
              </a:rPr>
              <a:t>PROGRAM</a:t>
            </a:r>
            <a:r>
              <a:rPr lang="tr-TR" sz="2400" b="1" spc="-114" dirty="0">
                <a:solidFill>
                  <a:srgbClr val="C00000"/>
                </a:solidFill>
                <a:latin typeface="Times New Roman"/>
                <a:cs typeface="Times New Roman"/>
              </a:rPr>
              <a:t> </a:t>
            </a:r>
            <a:r>
              <a:rPr lang="tr-TR" sz="2400" b="1" spc="-10" dirty="0">
                <a:solidFill>
                  <a:srgbClr val="C00000"/>
                </a:solidFill>
                <a:latin typeface="Times New Roman"/>
                <a:cs typeface="Times New Roman"/>
              </a:rPr>
              <a:t>TÜRLERİ</a:t>
            </a:r>
            <a:endParaRPr lang="tr-TR" sz="2400" dirty="0">
              <a:solidFill>
                <a:srgbClr val="C00000"/>
              </a:solidFill>
              <a:latin typeface="Times New Roman"/>
              <a:cs typeface="Times New Roman"/>
            </a:endParaRPr>
          </a:p>
        </p:txBody>
      </p:sp>
      <p:sp>
        <p:nvSpPr>
          <p:cNvPr id="3" name="object 3">
            <a:extLst>
              <a:ext uri="{FF2B5EF4-FFF2-40B4-BE49-F238E27FC236}">
                <a16:creationId xmlns="" xmlns:a16="http://schemas.microsoft.com/office/drawing/2014/main" id="{008DD84F-69F3-8917-8065-8AC4F88E620E}"/>
              </a:ext>
            </a:extLst>
          </p:cNvPr>
          <p:cNvSpPr txBox="1"/>
          <p:nvPr/>
        </p:nvSpPr>
        <p:spPr>
          <a:xfrm>
            <a:off x="668460" y="1520553"/>
            <a:ext cx="10860405" cy="5046253"/>
          </a:xfrm>
          <a:prstGeom prst="rect">
            <a:avLst/>
          </a:prstGeom>
        </p:spPr>
        <p:txBody>
          <a:bodyPr vert="horz" wrap="square" lIns="0" tIns="12065" rIns="0" bIns="0" rtlCol="0">
            <a:spAutoFit/>
          </a:bodyPr>
          <a:lstStyle/>
          <a:p>
            <a:pPr marL="12700" marR="5715" indent="354965" algn="just">
              <a:lnSpc>
                <a:spcPct val="150000"/>
              </a:lnSpc>
              <a:spcBef>
                <a:spcPts val="95"/>
              </a:spcBef>
            </a:pPr>
            <a:r>
              <a:rPr sz="2000" b="1" dirty="0">
                <a:latin typeface="Cambria"/>
                <a:cs typeface="Cambria"/>
              </a:rPr>
              <a:t>Tüm</a:t>
            </a:r>
            <a:r>
              <a:rPr sz="2000" b="1" spc="150" dirty="0">
                <a:latin typeface="Cambria"/>
                <a:cs typeface="Cambria"/>
              </a:rPr>
              <a:t> </a:t>
            </a:r>
            <a:r>
              <a:rPr sz="2000" b="1" dirty="0">
                <a:latin typeface="Cambria"/>
                <a:cs typeface="Cambria"/>
              </a:rPr>
              <a:t>programlarda</a:t>
            </a:r>
            <a:r>
              <a:rPr sz="2000" b="1" spc="150" dirty="0">
                <a:latin typeface="Cambria"/>
                <a:cs typeface="Cambria"/>
              </a:rPr>
              <a:t> </a:t>
            </a:r>
            <a:r>
              <a:rPr sz="2000" dirty="0">
                <a:latin typeface="Cambria"/>
                <a:cs typeface="Cambria"/>
              </a:rPr>
              <a:t>9.</a:t>
            </a:r>
            <a:r>
              <a:rPr sz="2000" spc="145" dirty="0">
                <a:latin typeface="Cambria"/>
                <a:cs typeface="Cambria"/>
              </a:rPr>
              <a:t> </a:t>
            </a:r>
            <a:r>
              <a:rPr sz="2000" dirty="0">
                <a:latin typeface="Cambria"/>
                <a:cs typeface="Cambria"/>
              </a:rPr>
              <a:t>sınıfa</a:t>
            </a:r>
            <a:r>
              <a:rPr sz="2000" spc="155" dirty="0">
                <a:latin typeface="Cambria"/>
                <a:cs typeface="Cambria"/>
              </a:rPr>
              <a:t> </a:t>
            </a:r>
            <a:r>
              <a:rPr sz="2000" dirty="0">
                <a:latin typeface="Cambria"/>
                <a:cs typeface="Cambria"/>
              </a:rPr>
              <a:t>mesleki</a:t>
            </a:r>
            <a:r>
              <a:rPr sz="2000" spc="135" dirty="0">
                <a:latin typeface="Cambria"/>
                <a:cs typeface="Cambria"/>
              </a:rPr>
              <a:t> </a:t>
            </a:r>
            <a:r>
              <a:rPr sz="2000" dirty="0">
                <a:latin typeface="Cambria"/>
                <a:cs typeface="Cambria"/>
              </a:rPr>
              <a:t>alan</a:t>
            </a:r>
            <a:r>
              <a:rPr sz="2000" spc="150" dirty="0">
                <a:latin typeface="Cambria"/>
                <a:cs typeface="Cambria"/>
              </a:rPr>
              <a:t> </a:t>
            </a:r>
            <a:r>
              <a:rPr sz="2000" dirty="0">
                <a:latin typeface="Cambria"/>
                <a:cs typeface="Cambria"/>
              </a:rPr>
              <a:t>eğitimi</a:t>
            </a:r>
            <a:r>
              <a:rPr sz="2000" spc="130" dirty="0">
                <a:latin typeface="Cambria"/>
                <a:cs typeface="Cambria"/>
              </a:rPr>
              <a:t> </a:t>
            </a:r>
            <a:r>
              <a:rPr sz="2000" dirty="0">
                <a:latin typeface="Cambria"/>
                <a:cs typeface="Cambria"/>
              </a:rPr>
              <a:t>ile</a:t>
            </a:r>
            <a:r>
              <a:rPr sz="2000" spc="135" dirty="0">
                <a:latin typeface="Cambria"/>
                <a:cs typeface="Cambria"/>
              </a:rPr>
              <a:t> </a:t>
            </a:r>
            <a:r>
              <a:rPr sz="2000" dirty="0">
                <a:latin typeface="Cambria"/>
                <a:cs typeface="Cambria"/>
              </a:rPr>
              <a:t>başlanır.</a:t>
            </a:r>
            <a:r>
              <a:rPr sz="2000" spc="145" dirty="0">
                <a:latin typeface="Cambria"/>
                <a:cs typeface="Cambria"/>
              </a:rPr>
              <a:t> </a:t>
            </a:r>
            <a:r>
              <a:rPr sz="2000" dirty="0">
                <a:latin typeface="Cambria"/>
                <a:cs typeface="Cambria"/>
              </a:rPr>
              <a:t>10.</a:t>
            </a:r>
            <a:r>
              <a:rPr sz="2000" spc="145" dirty="0">
                <a:latin typeface="Cambria"/>
                <a:cs typeface="Cambria"/>
              </a:rPr>
              <a:t> </a:t>
            </a:r>
            <a:r>
              <a:rPr sz="2000" dirty="0">
                <a:latin typeface="Cambria"/>
                <a:cs typeface="Cambria"/>
              </a:rPr>
              <a:t>ve</a:t>
            </a:r>
            <a:r>
              <a:rPr sz="2000" spc="145" dirty="0">
                <a:latin typeface="Cambria"/>
                <a:cs typeface="Cambria"/>
              </a:rPr>
              <a:t> </a:t>
            </a:r>
            <a:r>
              <a:rPr sz="2000" dirty="0">
                <a:latin typeface="Cambria"/>
                <a:cs typeface="Cambria"/>
              </a:rPr>
              <a:t>11.</a:t>
            </a:r>
            <a:r>
              <a:rPr sz="2000" spc="145" dirty="0">
                <a:latin typeface="Cambria"/>
                <a:cs typeface="Cambria"/>
              </a:rPr>
              <a:t> </a:t>
            </a:r>
            <a:r>
              <a:rPr sz="2000" dirty="0">
                <a:latin typeface="Cambria"/>
                <a:cs typeface="Cambria"/>
              </a:rPr>
              <a:t>sınıfta</a:t>
            </a:r>
            <a:r>
              <a:rPr sz="2000" spc="145" dirty="0">
                <a:latin typeface="Cambria"/>
                <a:cs typeface="Cambria"/>
              </a:rPr>
              <a:t> </a:t>
            </a:r>
            <a:r>
              <a:rPr sz="2000" dirty="0">
                <a:latin typeface="Cambria"/>
                <a:cs typeface="Cambria"/>
              </a:rPr>
              <a:t>meslek</a:t>
            </a:r>
            <a:r>
              <a:rPr sz="2000" spc="145" dirty="0">
                <a:latin typeface="Cambria"/>
                <a:cs typeface="Cambria"/>
              </a:rPr>
              <a:t> </a:t>
            </a:r>
            <a:r>
              <a:rPr sz="2000" spc="-10" dirty="0">
                <a:latin typeface="Cambria"/>
                <a:cs typeface="Cambria"/>
              </a:rPr>
              <a:t>alanına </a:t>
            </a:r>
            <a:r>
              <a:rPr sz="2000" dirty="0">
                <a:latin typeface="Cambria"/>
                <a:cs typeface="Cambria"/>
              </a:rPr>
              <a:t>bağlı</a:t>
            </a:r>
            <a:r>
              <a:rPr sz="2000" spc="160" dirty="0">
                <a:latin typeface="Cambria"/>
                <a:cs typeface="Cambria"/>
              </a:rPr>
              <a:t> </a:t>
            </a:r>
            <a:r>
              <a:rPr sz="2000" dirty="0">
                <a:latin typeface="Cambria"/>
                <a:cs typeface="Cambria"/>
              </a:rPr>
              <a:t>olarak</a:t>
            </a:r>
            <a:r>
              <a:rPr sz="2000" spc="185" dirty="0">
                <a:latin typeface="Cambria"/>
                <a:cs typeface="Cambria"/>
              </a:rPr>
              <a:t> </a:t>
            </a:r>
            <a:r>
              <a:rPr sz="2000" dirty="0">
                <a:latin typeface="Cambria"/>
                <a:cs typeface="Cambria"/>
              </a:rPr>
              <a:t>dal</a:t>
            </a:r>
            <a:r>
              <a:rPr sz="2000" spc="180" dirty="0">
                <a:latin typeface="Cambria"/>
                <a:cs typeface="Cambria"/>
              </a:rPr>
              <a:t> </a:t>
            </a:r>
            <a:r>
              <a:rPr sz="2000" dirty="0">
                <a:latin typeface="Cambria"/>
                <a:cs typeface="Cambria"/>
              </a:rPr>
              <a:t>eğitimi</a:t>
            </a:r>
            <a:r>
              <a:rPr sz="2000" spc="175" dirty="0">
                <a:latin typeface="Cambria"/>
                <a:cs typeface="Cambria"/>
              </a:rPr>
              <a:t> </a:t>
            </a:r>
            <a:r>
              <a:rPr sz="2000" dirty="0">
                <a:latin typeface="Cambria"/>
                <a:cs typeface="Cambria"/>
              </a:rPr>
              <a:t>verilir.</a:t>
            </a:r>
            <a:r>
              <a:rPr sz="2000" spc="180" dirty="0">
                <a:latin typeface="Cambria"/>
                <a:cs typeface="Cambria"/>
              </a:rPr>
              <a:t> </a:t>
            </a:r>
            <a:r>
              <a:rPr sz="2000" dirty="0">
                <a:latin typeface="Cambria"/>
                <a:cs typeface="Cambria"/>
              </a:rPr>
              <a:t>9,</a:t>
            </a:r>
            <a:r>
              <a:rPr sz="2000" spc="185" dirty="0">
                <a:latin typeface="Cambria"/>
                <a:cs typeface="Cambria"/>
              </a:rPr>
              <a:t> </a:t>
            </a:r>
            <a:r>
              <a:rPr sz="2000" dirty="0">
                <a:latin typeface="Cambria"/>
                <a:cs typeface="Cambria"/>
              </a:rPr>
              <a:t>10</a:t>
            </a:r>
            <a:r>
              <a:rPr sz="2000" spc="185" dirty="0">
                <a:latin typeface="Cambria"/>
                <a:cs typeface="Cambria"/>
              </a:rPr>
              <a:t> </a:t>
            </a:r>
            <a:r>
              <a:rPr sz="2000" dirty="0">
                <a:latin typeface="Cambria"/>
                <a:cs typeface="Cambria"/>
              </a:rPr>
              <a:t>ve</a:t>
            </a:r>
            <a:r>
              <a:rPr sz="2000" spc="180" dirty="0">
                <a:latin typeface="Cambria"/>
                <a:cs typeface="Cambria"/>
              </a:rPr>
              <a:t> </a:t>
            </a:r>
            <a:r>
              <a:rPr sz="2000" dirty="0">
                <a:latin typeface="Cambria"/>
                <a:cs typeface="Cambria"/>
              </a:rPr>
              <a:t>11.</a:t>
            </a:r>
            <a:r>
              <a:rPr sz="2000" spc="190" dirty="0">
                <a:latin typeface="Cambria"/>
                <a:cs typeface="Cambria"/>
              </a:rPr>
              <a:t> </a:t>
            </a:r>
            <a:r>
              <a:rPr sz="2000" dirty="0">
                <a:latin typeface="Cambria"/>
                <a:cs typeface="Cambria"/>
              </a:rPr>
              <a:t>sınıflarda</a:t>
            </a:r>
            <a:r>
              <a:rPr sz="2000" spc="180" dirty="0">
                <a:latin typeface="Cambria"/>
                <a:cs typeface="Cambria"/>
              </a:rPr>
              <a:t> </a:t>
            </a:r>
            <a:r>
              <a:rPr sz="2000" dirty="0">
                <a:latin typeface="Cambria"/>
                <a:cs typeface="Cambria"/>
              </a:rPr>
              <a:t>verilen</a:t>
            </a:r>
            <a:r>
              <a:rPr sz="2000" spc="180" dirty="0">
                <a:latin typeface="Cambria"/>
                <a:cs typeface="Cambria"/>
              </a:rPr>
              <a:t> </a:t>
            </a:r>
            <a:r>
              <a:rPr sz="2000" dirty="0">
                <a:latin typeface="Cambria"/>
                <a:cs typeface="Cambria"/>
              </a:rPr>
              <a:t>meslek</a:t>
            </a:r>
            <a:r>
              <a:rPr sz="2000" spc="185" dirty="0">
                <a:latin typeface="Cambria"/>
                <a:cs typeface="Cambria"/>
              </a:rPr>
              <a:t> </a:t>
            </a:r>
            <a:r>
              <a:rPr sz="2000" dirty="0">
                <a:latin typeface="Cambria"/>
                <a:cs typeface="Cambria"/>
              </a:rPr>
              <a:t>dersleri</a:t>
            </a:r>
            <a:r>
              <a:rPr sz="2000" spc="170" dirty="0">
                <a:latin typeface="Cambria"/>
                <a:cs typeface="Cambria"/>
              </a:rPr>
              <a:t> </a:t>
            </a:r>
            <a:r>
              <a:rPr sz="2000" dirty="0">
                <a:latin typeface="Cambria"/>
                <a:cs typeface="Cambria"/>
              </a:rPr>
              <a:t>ve</a:t>
            </a:r>
            <a:r>
              <a:rPr sz="2000" spc="175" dirty="0">
                <a:latin typeface="Cambria"/>
                <a:cs typeface="Cambria"/>
              </a:rPr>
              <a:t> </a:t>
            </a:r>
            <a:r>
              <a:rPr sz="2000" dirty="0">
                <a:latin typeface="Cambria"/>
                <a:cs typeface="Cambria"/>
              </a:rPr>
              <a:t>akademik</a:t>
            </a:r>
            <a:r>
              <a:rPr sz="2000" spc="180" dirty="0">
                <a:latin typeface="Cambria"/>
                <a:cs typeface="Cambria"/>
              </a:rPr>
              <a:t> </a:t>
            </a:r>
            <a:r>
              <a:rPr sz="2000" spc="-10" dirty="0">
                <a:latin typeface="Cambria"/>
                <a:cs typeface="Cambria"/>
              </a:rPr>
              <a:t>dersler </a:t>
            </a:r>
            <a:r>
              <a:rPr sz="2000" dirty="0">
                <a:latin typeface="Cambria"/>
                <a:cs typeface="Cambria"/>
              </a:rPr>
              <a:t>birebir</a:t>
            </a:r>
            <a:r>
              <a:rPr sz="2000" spc="-25" dirty="0">
                <a:latin typeface="Cambria"/>
                <a:cs typeface="Cambria"/>
              </a:rPr>
              <a:t> </a:t>
            </a:r>
            <a:r>
              <a:rPr sz="2000" spc="-30" dirty="0">
                <a:latin typeface="Cambria"/>
                <a:cs typeface="Cambria"/>
              </a:rPr>
              <a:t>aynıdır.</a:t>
            </a:r>
            <a:r>
              <a:rPr sz="2000" spc="-50" dirty="0">
                <a:latin typeface="Cambria"/>
                <a:cs typeface="Cambria"/>
              </a:rPr>
              <a:t> </a:t>
            </a:r>
            <a:endParaRPr lang="tr-TR" sz="2000" spc="-50" dirty="0">
              <a:latin typeface="Cambria"/>
              <a:cs typeface="Cambria"/>
            </a:endParaRPr>
          </a:p>
          <a:p>
            <a:pPr marL="12700" marR="5715" indent="354965" algn="just">
              <a:lnSpc>
                <a:spcPct val="150000"/>
              </a:lnSpc>
              <a:spcBef>
                <a:spcPts val="95"/>
              </a:spcBef>
            </a:pPr>
            <a:r>
              <a:rPr sz="2000" b="1" dirty="0">
                <a:solidFill>
                  <a:srgbClr val="C00000"/>
                </a:solidFill>
                <a:latin typeface="Cambria"/>
                <a:cs typeface="Cambria"/>
              </a:rPr>
              <a:t>Anadolu </a:t>
            </a:r>
            <a:r>
              <a:rPr sz="2000" b="1" spc="-10" dirty="0">
                <a:solidFill>
                  <a:srgbClr val="C00000"/>
                </a:solidFill>
                <a:latin typeface="Cambria"/>
                <a:cs typeface="Cambria"/>
              </a:rPr>
              <a:t>Teknik</a:t>
            </a:r>
            <a:r>
              <a:rPr sz="2000" b="1" dirty="0">
                <a:solidFill>
                  <a:srgbClr val="C00000"/>
                </a:solidFill>
                <a:latin typeface="Cambria"/>
                <a:cs typeface="Cambria"/>
              </a:rPr>
              <a:t> Programı</a:t>
            </a:r>
            <a:r>
              <a:rPr sz="2000" b="1" spc="5" dirty="0">
                <a:solidFill>
                  <a:srgbClr val="C00000"/>
                </a:solidFill>
                <a:latin typeface="Cambria"/>
                <a:cs typeface="Cambria"/>
              </a:rPr>
              <a:t> </a:t>
            </a:r>
            <a:r>
              <a:rPr sz="2000" b="1" spc="-10" dirty="0">
                <a:solidFill>
                  <a:srgbClr val="C00000"/>
                </a:solidFill>
                <a:latin typeface="Cambria"/>
                <a:cs typeface="Cambria"/>
              </a:rPr>
              <a:t>(ATP):</a:t>
            </a:r>
            <a:r>
              <a:rPr sz="2000" b="1" dirty="0">
                <a:solidFill>
                  <a:srgbClr val="FF0000"/>
                </a:solidFill>
                <a:latin typeface="Cambria"/>
                <a:cs typeface="Cambria"/>
              </a:rPr>
              <a:t> </a:t>
            </a:r>
            <a:r>
              <a:rPr sz="2000" dirty="0">
                <a:latin typeface="Cambria"/>
                <a:cs typeface="Cambria"/>
              </a:rPr>
              <a:t>Bu</a:t>
            </a:r>
            <a:r>
              <a:rPr sz="2000" spc="-15" dirty="0">
                <a:latin typeface="Cambria"/>
                <a:cs typeface="Cambria"/>
              </a:rPr>
              <a:t> </a:t>
            </a:r>
            <a:r>
              <a:rPr sz="2000" dirty="0">
                <a:latin typeface="Cambria"/>
                <a:cs typeface="Cambria"/>
              </a:rPr>
              <a:t>programa</a:t>
            </a:r>
            <a:r>
              <a:rPr sz="2000" spc="-10" dirty="0">
                <a:latin typeface="Cambria"/>
                <a:cs typeface="Cambria"/>
              </a:rPr>
              <a:t> </a:t>
            </a:r>
            <a:r>
              <a:rPr sz="2000" dirty="0">
                <a:latin typeface="Cambria"/>
                <a:cs typeface="Cambria"/>
              </a:rPr>
              <a:t>merkezi</a:t>
            </a:r>
            <a:r>
              <a:rPr sz="2000" spc="10" dirty="0">
                <a:latin typeface="Cambria"/>
                <a:cs typeface="Cambria"/>
              </a:rPr>
              <a:t> </a:t>
            </a:r>
            <a:r>
              <a:rPr sz="2000" dirty="0">
                <a:latin typeface="Cambria"/>
                <a:cs typeface="Cambria"/>
              </a:rPr>
              <a:t>sınav</a:t>
            </a:r>
            <a:r>
              <a:rPr sz="2000" spc="-5" dirty="0">
                <a:latin typeface="Cambria"/>
                <a:cs typeface="Cambria"/>
              </a:rPr>
              <a:t> </a:t>
            </a:r>
            <a:r>
              <a:rPr sz="2000" dirty="0">
                <a:latin typeface="Cambria"/>
                <a:cs typeface="Cambria"/>
              </a:rPr>
              <a:t>puanı</a:t>
            </a:r>
            <a:r>
              <a:rPr sz="2000" spc="-5" dirty="0">
                <a:latin typeface="Cambria"/>
                <a:cs typeface="Cambria"/>
              </a:rPr>
              <a:t> </a:t>
            </a:r>
            <a:r>
              <a:rPr sz="2000" dirty="0">
                <a:latin typeface="Cambria"/>
                <a:cs typeface="Cambria"/>
              </a:rPr>
              <a:t>ile</a:t>
            </a:r>
            <a:r>
              <a:rPr sz="2000" spc="-10" dirty="0">
                <a:latin typeface="Cambria"/>
                <a:cs typeface="Cambria"/>
              </a:rPr>
              <a:t> </a:t>
            </a:r>
            <a:r>
              <a:rPr sz="2000" dirty="0">
                <a:latin typeface="Cambria"/>
                <a:cs typeface="Cambria"/>
              </a:rPr>
              <a:t>alan seçimi</a:t>
            </a:r>
            <a:r>
              <a:rPr sz="2000" spc="-10" dirty="0">
                <a:latin typeface="Cambria"/>
                <a:cs typeface="Cambria"/>
              </a:rPr>
              <a:t> yapılarak </a:t>
            </a:r>
            <a:r>
              <a:rPr sz="2000" dirty="0">
                <a:latin typeface="Cambria"/>
                <a:cs typeface="Cambria"/>
              </a:rPr>
              <a:t>kayıt</a:t>
            </a:r>
            <a:r>
              <a:rPr sz="2000" spc="225" dirty="0">
                <a:latin typeface="Cambria"/>
                <a:cs typeface="Cambria"/>
              </a:rPr>
              <a:t> </a:t>
            </a:r>
            <a:r>
              <a:rPr sz="2000" dirty="0">
                <a:latin typeface="Cambria"/>
                <a:cs typeface="Cambria"/>
              </a:rPr>
              <a:t>yapılır.</a:t>
            </a:r>
            <a:r>
              <a:rPr sz="2000" spc="215" dirty="0">
                <a:latin typeface="Cambria"/>
                <a:cs typeface="Cambria"/>
              </a:rPr>
              <a:t> </a:t>
            </a:r>
            <a:r>
              <a:rPr sz="2000" b="1" dirty="0">
                <a:latin typeface="Cambria"/>
                <a:cs typeface="Cambria"/>
              </a:rPr>
              <a:t>12.</a:t>
            </a:r>
            <a:r>
              <a:rPr sz="2000" b="1" spc="225" dirty="0">
                <a:latin typeface="Cambria"/>
                <a:cs typeface="Cambria"/>
              </a:rPr>
              <a:t> </a:t>
            </a:r>
            <a:r>
              <a:rPr sz="2000" b="1" dirty="0">
                <a:latin typeface="Cambria"/>
                <a:cs typeface="Cambria"/>
              </a:rPr>
              <a:t>sınıflarda</a:t>
            </a:r>
            <a:r>
              <a:rPr sz="2000" b="1" spc="229" dirty="0">
                <a:latin typeface="Cambria"/>
                <a:cs typeface="Cambria"/>
              </a:rPr>
              <a:t> </a:t>
            </a:r>
            <a:r>
              <a:rPr sz="2000" b="1" dirty="0">
                <a:latin typeface="Cambria"/>
                <a:cs typeface="Cambria"/>
              </a:rPr>
              <a:t>Üniversiteye</a:t>
            </a:r>
            <a:r>
              <a:rPr sz="2000" b="1" spc="229" dirty="0">
                <a:latin typeface="Cambria"/>
                <a:cs typeface="Cambria"/>
              </a:rPr>
              <a:t> </a:t>
            </a:r>
            <a:r>
              <a:rPr sz="2000" b="1" dirty="0">
                <a:latin typeface="Cambria"/>
                <a:cs typeface="Cambria"/>
              </a:rPr>
              <a:t>hazırlık</a:t>
            </a:r>
            <a:r>
              <a:rPr sz="2000" b="1" spc="225" dirty="0">
                <a:latin typeface="Cambria"/>
                <a:cs typeface="Cambria"/>
              </a:rPr>
              <a:t> </a:t>
            </a:r>
            <a:r>
              <a:rPr sz="2000" b="1" dirty="0">
                <a:latin typeface="Cambria"/>
                <a:cs typeface="Cambria"/>
              </a:rPr>
              <a:t>amacıyla</a:t>
            </a:r>
            <a:r>
              <a:rPr sz="2000" b="1" spc="220" dirty="0">
                <a:latin typeface="Cambria"/>
                <a:cs typeface="Cambria"/>
              </a:rPr>
              <a:t> </a:t>
            </a:r>
            <a:r>
              <a:rPr sz="2000" b="1" dirty="0">
                <a:uFill>
                  <a:solidFill>
                    <a:srgbClr val="000000"/>
                  </a:solidFill>
                </a:uFill>
                <a:latin typeface="Cambria"/>
                <a:cs typeface="Cambria"/>
              </a:rPr>
              <a:t>sadece</a:t>
            </a:r>
            <a:r>
              <a:rPr sz="2000" b="1" spc="235" dirty="0">
                <a:uFill>
                  <a:solidFill>
                    <a:srgbClr val="000000"/>
                  </a:solidFill>
                </a:uFill>
                <a:latin typeface="Cambria"/>
                <a:cs typeface="Cambria"/>
              </a:rPr>
              <a:t> </a:t>
            </a:r>
            <a:r>
              <a:rPr sz="2000" b="1" dirty="0">
                <a:uFill>
                  <a:solidFill>
                    <a:srgbClr val="000000"/>
                  </a:solidFill>
                </a:uFill>
                <a:latin typeface="Cambria"/>
                <a:cs typeface="Cambria"/>
              </a:rPr>
              <a:t>akademik</a:t>
            </a:r>
            <a:r>
              <a:rPr sz="2000" b="1" spc="225"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240" dirty="0">
                <a:uFill>
                  <a:solidFill>
                    <a:srgbClr val="000000"/>
                  </a:solidFill>
                </a:uFill>
                <a:latin typeface="Cambria"/>
                <a:cs typeface="Cambria"/>
              </a:rPr>
              <a:t> </a:t>
            </a:r>
            <a:r>
              <a:rPr sz="2000" b="1" spc="-10" dirty="0">
                <a:uFill>
                  <a:solidFill>
                    <a:srgbClr val="000000"/>
                  </a:solidFill>
                </a:uFill>
                <a:latin typeface="Cambria"/>
                <a:cs typeface="Cambria"/>
              </a:rPr>
              <a:t>dersleri</a:t>
            </a:r>
            <a:r>
              <a:rPr sz="2000" b="1" spc="-10" dirty="0">
                <a:latin typeface="Cambria"/>
                <a:cs typeface="Cambria"/>
              </a:rPr>
              <a:t> </a:t>
            </a:r>
            <a:r>
              <a:rPr sz="2000" b="1" spc="-35" dirty="0">
                <a:uFill>
                  <a:solidFill>
                    <a:srgbClr val="000000"/>
                  </a:solidFill>
                </a:uFill>
                <a:latin typeface="Cambria"/>
                <a:cs typeface="Cambria"/>
              </a:rPr>
              <a:t>verilir.</a:t>
            </a:r>
            <a:r>
              <a:rPr sz="2000" b="1" spc="-65" dirty="0">
                <a:latin typeface="Cambria"/>
                <a:cs typeface="Cambria"/>
              </a:rPr>
              <a:t> </a:t>
            </a:r>
            <a:r>
              <a:rPr sz="2000" dirty="0">
                <a:latin typeface="Cambria"/>
                <a:cs typeface="Cambria"/>
              </a:rPr>
              <a:t>Mezun</a:t>
            </a:r>
            <a:r>
              <a:rPr sz="2000" spc="-30" dirty="0">
                <a:latin typeface="Cambria"/>
                <a:cs typeface="Cambria"/>
              </a:rPr>
              <a:t> </a:t>
            </a:r>
            <a:r>
              <a:rPr sz="2000" dirty="0">
                <a:latin typeface="Cambria"/>
                <a:cs typeface="Cambria"/>
              </a:rPr>
              <a:t>olmadan</a:t>
            </a:r>
            <a:r>
              <a:rPr sz="2000" spc="-60" dirty="0">
                <a:latin typeface="Cambria"/>
                <a:cs typeface="Cambria"/>
              </a:rPr>
              <a:t> </a:t>
            </a:r>
            <a:r>
              <a:rPr sz="2000" dirty="0">
                <a:latin typeface="Cambria"/>
                <a:cs typeface="Cambria"/>
              </a:rPr>
              <a:t>önce</a:t>
            </a:r>
            <a:r>
              <a:rPr sz="2000" spc="-30" dirty="0">
                <a:latin typeface="Cambria"/>
                <a:cs typeface="Cambria"/>
              </a:rPr>
              <a:t> </a:t>
            </a:r>
            <a:r>
              <a:rPr sz="2000" dirty="0">
                <a:latin typeface="Cambria"/>
                <a:cs typeface="Cambria"/>
              </a:rPr>
              <a:t>40</a:t>
            </a:r>
            <a:r>
              <a:rPr sz="2000" spc="-10" dirty="0">
                <a:latin typeface="Cambria"/>
                <a:cs typeface="Cambria"/>
              </a:rPr>
              <a:t> </a:t>
            </a:r>
            <a:r>
              <a:rPr sz="2000" dirty="0">
                <a:latin typeface="Cambria"/>
                <a:cs typeface="Cambria"/>
              </a:rPr>
              <a:t>iş</a:t>
            </a:r>
            <a:r>
              <a:rPr sz="2000" spc="-30" dirty="0">
                <a:latin typeface="Cambria"/>
                <a:cs typeface="Cambria"/>
              </a:rPr>
              <a:t> </a:t>
            </a:r>
            <a:r>
              <a:rPr sz="2000" dirty="0">
                <a:latin typeface="Cambria"/>
                <a:cs typeface="Cambria"/>
              </a:rPr>
              <a:t>günü</a:t>
            </a:r>
            <a:r>
              <a:rPr sz="2000" spc="-40" dirty="0">
                <a:latin typeface="Cambria"/>
                <a:cs typeface="Cambria"/>
              </a:rPr>
              <a:t> </a:t>
            </a:r>
            <a:r>
              <a:rPr sz="2000" dirty="0">
                <a:latin typeface="Cambria"/>
                <a:cs typeface="Cambria"/>
              </a:rPr>
              <a:t>işletmelerde</a:t>
            </a:r>
            <a:r>
              <a:rPr sz="2000" spc="-40" dirty="0">
                <a:latin typeface="Cambria"/>
                <a:cs typeface="Cambria"/>
              </a:rPr>
              <a:t> </a:t>
            </a:r>
            <a:r>
              <a:rPr sz="2000" dirty="0">
                <a:latin typeface="Cambria"/>
                <a:cs typeface="Cambria"/>
              </a:rPr>
              <a:t>staj</a:t>
            </a:r>
            <a:r>
              <a:rPr sz="2000" spc="-40" dirty="0">
                <a:latin typeface="Cambria"/>
                <a:cs typeface="Cambria"/>
              </a:rPr>
              <a:t> </a:t>
            </a:r>
            <a:r>
              <a:rPr sz="2000" dirty="0">
                <a:latin typeface="Cambria"/>
                <a:cs typeface="Cambria"/>
              </a:rPr>
              <a:t>eğitimi</a:t>
            </a:r>
            <a:r>
              <a:rPr sz="2000" spc="-55" dirty="0">
                <a:latin typeface="Cambria"/>
                <a:cs typeface="Cambria"/>
              </a:rPr>
              <a:t> </a:t>
            </a:r>
            <a:r>
              <a:rPr sz="2000" spc="-10" dirty="0">
                <a:latin typeface="Cambria"/>
                <a:cs typeface="Cambria"/>
              </a:rPr>
              <a:t>verilir.</a:t>
            </a:r>
            <a:endParaRPr sz="2000" dirty="0">
              <a:latin typeface="Cambria"/>
              <a:cs typeface="Cambria"/>
            </a:endParaRPr>
          </a:p>
          <a:p>
            <a:pPr marL="12700" marR="5080" indent="350838" algn="just">
              <a:lnSpc>
                <a:spcPct val="150000"/>
              </a:lnSpc>
              <a:buSzPct val="95000"/>
              <a:tabLst>
                <a:tab pos="610870" algn="l"/>
              </a:tabLst>
            </a:pPr>
            <a:r>
              <a:rPr sz="2000" b="1" dirty="0">
                <a:solidFill>
                  <a:srgbClr val="C00000"/>
                </a:solidFill>
                <a:latin typeface="Cambria"/>
                <a:cs typeface="Cambria"/>
              </a:rPr>
              <a:t>Anadolu</a:t>
            </a:r>
            <a:r>
              <a:rPr sz="2000" b="1" spc="45" dirty="0">
                <a:solidFill>
                  <a:srgbClr val="C00000"/>
                </a:solidFill>
                <a:latin typeface="Cambria"/>
                <a:cs typeface="Cambria"/>
              </a:rPr>
              <a:t> </a:t>
            </a:r>
            <a:r>
              <a:rPr sz="2000" b="1" dirty="0">
                <a:solidFill>
                  <a:srgbClr val="C00000"/>
                </a:solidFill>
                <a:latin typeface="Cambria"/>
                <a:cs typeface="Cambria"/>
              </a:rPr>
              <a:t>Meslek</a:t>
            </a:r>
            <a:r>
              <a:rPr sz="2000" b="1" spc="30" dirty="0">
                <a:solidFill>
                  <a:srgbClr val="C00000"/>
                </a:solidFill>
                <a:latin typeface="Cambria"/>
                <a:cs typeface="Cambria"/>
              </a:rPr>
              <a:t> </a:t>
            </a:r>
            <a:r>
              <a:rPr sz="2000" b="1" dirty="0">
                <a:solidFill>
                  <a:srgbClr val="C00000"/>
                </a:solidFill>
                <a:latin typeface="Cambria"/>
                <a:cs typeface="Cambria"/>
              </a:rPr>
              <a:t>Programı</a:t>
            </a:r>
            <a:r>
              <a:rPr sz="2000" b="1" spc="40" dirty="0">
                <a:solidFill>
                  <a:srgbClr val="C00000"/>
                </a:solidFill>
                <a:latin typeface="Cambria"/>
                <a:cs typeface="Cambria"/>
              </a:rPr>
              <a:t> </a:t>
            </a:r>
            <a:r>
              <a:rPr sz="2000" b="1" dirty="0">
                <a:solidFill>
                  <a:srgbClr val="C00000"/>
                </a:solidFill>
                <a:latin typeface="Cambria"/>
                <a:cs typeface="Cambria"/>
              </a:rPr>
              <a:t>(AMP):</a:t>
            </a:r>
            <a:r>
              <a:rPr sz="2000" b="1" spc="35" dirty="0">
                <a:solidFill>
                  <a:srgbClr val="FF0000"/>
                </a:solidFill>
                <a:latin typeface="Cambria"/>
                <a:cs typeface="Cambria"/>
              </a:rPr>
              <a:t> </a:t>
            </a:r>
            <a:r>
              <a:rPr sz="2000" dirty="0">
                <a:latin typeface="Cambria"/>
                <a:cs typeface="Cambria"/>
              </a:rPr>
              <a:t>Bu</a:t>
            </a:r>
            <a:r>
              <a:rPr sz="2000" spc="30" dirty="0">
                <a:latin typeface="Cambria"/>
                <a:cs typeface="Cambria"/>
              </a:rPr>
              <a:t> </a:t>
            </a:r>
            <a:r>
              <a:rPr sz="2000" dirty="0">
                <a:latin typeface="Cambria"/>
                <a:cs typeface="Cambria"/>
              </a:rPr>
              <a:t>programa</a:t>
            </a:r>
            <a:r>
              <a:rPr sz="2000" spc="40" dirty="0">
                <a:latin typeface="Cambria"/>
                <a:cs typeface="Cambria"/>
              </a:rPr>
              <a:t> </a:t>
            </a:r>
            <a:r>
              <a:rPr sz="2000" dirty="0">
                <a:latin typeface="Cambria"/>
                <a:cs typeface="Cambria"/>
              </a:rPr>
              <a:t>sınavsız</a:t>
            </a:r>
            <a:r>
              <a:rPr sz="2000" spc="30" dirty="0">
                <a:latin typeface="Cambria"/>
                <a:cs typeface="Cambria"/>
              </a:rPr>
              <a:t> </a:t>
            </a:r>
            <a:r>
              <a:rPr sz="2000" dirty="0">
                <a:latin typeface="Cambria"/>
                <a:cs typeface="Cambria"/>
              </a:rPr>
              <a:t>olarak</a:t>
            </a:r>
            <a:r>
              <a:rPr sz="2000" spc="25" dirty="0">
                <a:latin typeface="Cambria"/>
                <a:cs typeface="Cambria"/>
              </a:rPr>
              <a:t> </a:t>
            </a:r>
            <a:r>
              <a:rPr sz="2000" dirty="0">
                <a:latin typeface="Cambria"/>
                <a:cs typeface="Cambria"/>
              </a:rPr>
              <a:t>mahalli</a:t>
            </a:r>
            <a:r>
              <a:rPr sz="2000" spc="30" dirty="0">
                <a:latin typeface="Cambria"/>
                <a:cs typeface="Cambria"/>
              </a:rPr>
              <a:t> </a:t>
            </a:r>
            <a:r>
              <a:rPr sz="2000" dirty="0">
                <a:latin typeface="Cambria"/>
                <a:cs typeface="Cambria"/>
              </a:rPr>
              <a:t>yerleştirmeyle</a:t>
            </a:r>
            <a:r>
              <a:rPr sz="2000" spc="40" dirty="0">
                <a:latin typeface="Cambria"/>
                <a:cs typeface="Cambria"/>
              </a:rPr>
              <a:t> </a:t>
            </a:r>
            <a:r>
              <a:rPr sz="2000" spc="-10" dirty="0">
                <a:latin typeface="Cambria"/>
                <a:cs typeface="Cambria"/>
              </a:rPr>
              <a:t>kayıt </a:t>
            </a:r>
            <a:r>
              <a:rPr sz="2000" dirty="0">
                <a:latin typeface="Cambria"/>
                <a:cs typeface="Cambria"/>
              </a:rPr>
              <a:t>yapılır.</a:t>
            </a:r>
            <a:r>
              <a:rPr sz="2000" spc="75" dirty="0">
                <a:latin typeface="Cambria"/>
                <a:cs typeface="Cambria"/>
              </a:rPr>
              <a:t> </a:t>
            </a:r>
            <a:r>
              <a:rPr sz="2000" dirty="0">
                <a:latin typeface="Cambria"/>
                <a:cs typeface="Cambria"/>
              </a:rPr>
              <a:t>Kayıt</a:t>
            </a:r>
            <a:r>
              <a:rPr sz="2000" spc="85" dirty="0">
                <a:latin typeface="Cambria"/>
                <a:cs typeface="Cambria"/>
              </a:rPr>
              <a:t> </a:t>
            </a:r>
            <a:r>
              <a:rPr sz="2000" dirty="0">
                <a:latin typeface="Cambria"/>
                <a:cs typeface="Cambria"/>
              </a:rPr>
              <a:t>işlemi</a:t>
            </a:r>
            <a:r>
              <a:rPr sz="2000" spc="75" dirty="0">
                <a:latin typeface="Cambria"/>
                <a:cs typeface="Cambria"/>
              </a:rPr>
              <a:t> </a:t>
            </a:r>
            <a:r>
              <a:rPr sz="2000" dirty="0">
                <a:latin typeface="Cambria"/>
                <a:cs typeface="Cambria"/>
              </a:rPr>
              <a:t>sonrası</a:t>
            </a:r>
            <a:r>
              <a:rPr sz="2000" spc="80" dirty="0">
                <a:latin typeface="Cambria"/>
                <a:cs typeface="Cambria"/>
              </a:rPr>
              <a:t> </a:t>
            </a:r>
            <a:r>
              <a:rPr sz="2000" dirty="0">
                <a:latin typeface="Cambria"/>
                <a:cs typeface="Cambria"/>
              </a:rPr>
              <a:t>alan</a:t>
            </a:r>
            <a:r>
              <a:rPr sz="2000" spc="70" dirty="0">
                <a:latin typeface="Cambria"/>
                <a:cs typeface="Cambria"/>
              </a:rPr>
              <a:t> </a:t>
            </a:r>
            <a:r>
              <a:rPr sz="2000" dirty="0">
                <a:latin typeface="Cambria"/>
                <a:cs typeface="Cambria"/>
              </a:rPr>
              <a:t>tercihi</a:t>
            </a:r>
            <a:r>
              <a:rPr sz="2000" spc="80" dirty="0">
                <a:latin typeface="Cambria"/>
                <a:cs typeface="Cambria"/>
              </a:rPr>
              <a:t> </a:t>
            </a:r>
            <a:r>
              <a:rPr sz="2000" spc="-10" dirty="0">
                <a:latin typeface="Cambria"/>
                <a:cs typeface="Cambria"/>
              </a:rPr>
              <a:t>yapılır.</a:t>
            </a:r>
            <a:r>
              <a:rPr sz="2000" spc="80" dirty="0">
                <a:latin typeface="Cambria"/>
                <a:cs typeface="Cambria"/>
              </a:rPr>
              <a:t> </a:t>
            </a:r>
            <a:r>
              <a:rPr sz="2000" dirty="0">
                <a:latin typeface="Cambria"/>
                <a:cs typeface="Cambria"/>
              </a:rPr>
              <a:t>12.</a:t>
            </a:r>
            <a:r>
              <a:rPr sz="2000" spc="90" dirty="0">
                <a:latin typeface="Cambria"/>
                <a:cs typeface="Cambria"/>
              </a:rPr>
              <a:t> </a:t>
            </a:r>
            <a:r>
              <a:rPr sz="2000" dirty="0">
                <a:latin typeface="Cambria"/>
                <a:cs typeface="Cambria"/>
              </a:rPr>
              <a:t>sınıflarda</a:t>
            </a:r>
            <a:r>
              <a:rPr sz="2000" spc="95" dirty="0">
                <a:latin typeface="Cambria"/>
                <a:cs typeface="Cambria"/>
              </a:rPr>
              <a:t> </a:t>
            </a:r>
            <a:r>
              <a:rPr sz="2000" dirty="0">
                <a:latin typeface="Cambria"/>
                <a:cs typeface="Cambria"/>
              </a:rPr>
              <a:t>sertifikasyon</a:t>
            </a:r>
            <a:r>
              <a:rPr sz="2000" spc="80" dirty="0">
                <a:latin typeface="Cambria"/>
                <a:cs typeface="Cambria"/>
              </a:rPr>
              <a:t> </a:t>
            </a:r>
            <a:r>
              <a:rPr sz="2000" dirty="0">
                <a:latin typeface="Cambria"/>
                <a:cs typeface="Cambria"/>
              </a:rPr>
              <a:t>eğitimi</a:t>
            </a:r>
            <a:r>
              <a:rPr sz="2000" spc="75" dirty="0">
                <a:latin typeface="Cambria"/>
                <a:cs typeface="Cambria"/>
              </a:rPr>
              <a:t> </a:t>
            </a:r>
            <a:r>
              <a:rPr sz="2000" dirty="0">
                <a:latin typeface="Cambria"/>
                <a:cs typeface="Cambria"/>
              </a:rPr>
              <a:t>ile</a:t>
            </a:r>
            <a:r>
              <a:rPr sz="2000" spc="85" dirty="0">
                <a:latin typeface="Cambria"/>
                <a:cs typeface="Cambria"/>
              </a:rPr>
              <a:t> </a:t>
            </a:r>
            <a:r>
              <a:rPr sz="2000" dirty="0">
                <a:latin typeface="Cambria"/>
                <a:cs typeface="Cambria"/>
              </a:rPr>
              <a:t>haftada</a:t>
            </a:r>
            <a:r>
              <a:rPr sz="2000" spc="85" dirty="0">
                <a:latin typeface="Cambria"/>
                <a:cs typeface="Cambria"/>
              </a:rPr>
              <a:t> </a:t>
            </a:r>
            <a:r>
              <a:rPr sz="2000" dirty="0">
                <a:latin typeface="Cambria"/>
                <a:cs typeface="Cambria"/>
              </a:rPr>
              <a:t>3</a:t>
            </a:r>
            <a:r>
              <a:rPr sz="2000" spc="75" dirty="0">
                <a:latin typeface="Cambria"/>
                <a:cs typeface="Cambria"/>
              </a:rPr>
              <a:t> </a:t>
            </a:r>
            <a:r>
              <a:rPr sz="2000" spc="-25" dirty="0">
                <a:latin typeface="Cambria"/>
                <a:cs typeface="Cambria"/>
              </a:rPr>
              <a:t>gün </a:t>
            </a:r>
            <a:r>
              <a:rPr sz="2000" dirty="0">
                <a:latin typeface="Cambria"/>
                <a:cs typeface="Cambria"/>
              </a:rPr>
              <a:t>işletmede</a:t>
            </a:r>
            <a:r>
              <a:rPr sz="2000" spc="350" dirty="0">
                <a:latin typeface="Cambria"/>
                <a:cs typeface="Cambria"/>
              </a:rPr>
              <a:t> </a:t>
            </a:r>
            <a:r>
              <a:rPr sz="2000" dirty="0">
                <a:latin typeface="Cambria"/>
                <a:cs typeface="Cambria"/>
              </a:rPr>
              <a:t>mesleki</a:t>
            </a:r>
            <a:r>
              <a:rPr sz="2000" spc="350" dirty="0">
                <a:latin typeface="Cambria"/>
                <a:cs typeface="Cambria"/>
              </a:rPr>
              <a:t> </a:t>
            </a:r>
            <a:r>
              <a:rPr sz="2000" dirty="0">
                <a:latin typeface="Cambria"/>
                <a:cs typeface="Cambria"/>
              </a:rPr>
              <a:t>eğitim</a:t>
            </a:r>
            <a:r>
              <a:rPr sz="2000" spc="350" dirty="0">
                <a:latin typeface="Cambria"/>
                <a:cs typeface="Cambria"/>
              </a:rPr>
              <a:t> </a:t>
            </a:r>
            <a:r>
              <a:rPr sz="2000" dirty="0">
                <a:latin typeface="Cambria"/>
                <a:cs typeface="Cambria"/>
              </a:rPr>
              <a:t>verilir.</a:t>
            </a:r>
            <a:r>
              <a:rPr sz="2000" spc="345" dirty="0">
                <a:latin typeface="Cambria"/>
                <a:cs typeface="Cambria"/>
              </a:rPr>
              <a:t> </a:t>
            </a:r>
            <a:r>
              <a:rPr sz="2000" b="1" dirty="0">
                <a:latin typeface="Cambria"/>
                <a:cs typeface="Cambria"/>
              </a:rPr>
              <a:t>Ancak</a:t>
            </a:r>
            <a:r>
              <a:rPr sz="2000" b="1" spc="345" dirty="0">
                <a:latin typeface="Cambria"/>
                <a:cs typeface="Cambria"/>
              </a:rPr>
              <a:t> </a:t>
            </a:r>
            <a:r>
              <a:rPr sz="2000" b="1" dirty="0">
                <a:latin typeface="Cambria"/>
                <a:cs typeface="Cambria"/>
              </a:rPr>
              <a:t>9,10,11.</a:t>
            </a:r>
            <a:r>
              <a:rPr sz="2000" b="1" spc="350" dirty="0">
                <a:latin typeface="Cambria"/>
                <a:cs typeface="Cambria"/>
              </a:rPr>
              <a:t> </a:t>
            </a:r>
            <a:r>
              <a:rPr sz="2000" b="1" dirty="0">
                <a:latin typeface="Cambria"/>
                <a:cs typeface="Cambria"/>
              </a:rPr>
              <a:t>sınıfların</a:t>
            </a:r>
            <a:r>
              <a:rPr sz="2000" b="1" spc="360" dirty="0">
                <a:latin typeface="Cambria"/>
                <a:cs typeface="Cambria"/>
              </a:rPr>
              <a:t> </a:t>
            </a:r>
            <a:r>
              <a:rPr sz="2000" b="1" dirty="0">
                <a:latin typeface="Cambria"/>
                <a:cs typeface="Cambria"/>
              </a:rPr>
              <a:t>başarı</a:t>
            </a:r>
            <a:r>
              <a:rPr sz="2000" b="1" spc="340" dirty="0">
                <a:latin typeface="Cambria"/>
                <a:cs typeface="Cambria"/>
              </a:rPr>
              <a:t> </a:t>
            </a:r>
            <a:r>
              <a:rPr sz="2000" b="1" dirty="0">
                <a:latin typeface="Cambria"/>
                <a:cs typeface="Cambria"/>
              </a:rPr>
              <a:t>ortalaması</a:t>
            </a:r>
            <a:r>
              <a:rPr sz="2000" b="1" spc="360" dirty="0">
                <a:latin typeface="Cambria"/>
                <a:cs typeface="Cambria"/>
              </a:rPr>
              <a:t> </a:t>
            </a:r>
            <a:r>
              <a:rPr sz="2000" b="1" dirty="0">
                <a:latin typeface="Cambria"/>
                <a:cs typeface="Cambria"/>
              </a:rPr>
              <a:t>70</a:t>
            </a:r>
            <a:r>
              <a:rPr sz="2000" b="1" spc="360" dirty="0">
                <a:latin typeface="Cambria"/>
                <a:cs typeface="Cambria"/>
              </a:rPr>
              <a:t> </a:t>
            </a:r>
            <a:r>
              <a:rPr sz="2000" b="1" dirty="0">
                <a:latin typeface="Cambria"/>
                <a:cs typeface="Cambria"/>
              </a:rPr>
              <a:t>ve</a:t>
            </a:r>
            <a:r>
              <a:rPr sz="2000" b="1" spc="350" dirty="0">
                <a:latin typeface="Cambria"/>
                <a:cs typeface="Cambria"/>
              </a:rPr>
              <a:t> </a:t>
            </a:r>
            <a:r>
              <a:rPr sz="2000" b="1" spc="-10" dirty="0">
                <a:latin typeface="Cambria"/>
                <a:cs typeface="Cambria"/>
              </a:rPr>
              <a:t>üzerinde </a:t>
            </a:r>
            <a:r>
              <a:rPr sz="2000" b="1" dirty="0">
                <a:latin typeface="Cambria"/>
                <a:cs typeface="Cambria"/>
              </a:rPr>
              <a:t>olanlar</a:t>
            </a:r>
            <a:r>
              <a:rPr sz="2000" b="1" spc="490" dirty="0">
                <a:latin typeface="Cambria"/>
                <a:cs typeface="Cambria"/>
              </a:rPr>
              <a:t> </a:t>
            </a:r>
            <a:r>
              <a:rPr sz="2000" b="1" dirty="0">
                <a:latin typeface="Cambria"/>
                <a:cs typeface="Cambria"/>
              </a:rPr>
              <a:t>da</a:t>
            </a:r>
            <a:r>
              <a:rPr sz="2000" b="1" spc="490" dirty="0">
                <a:latin typeface="Cambria"/>
                <a:cs typeface="Cambria"/>
              </a:rPr>
              <a:t> </a:t>
            </a:r>
            <a:r>
              <a:rPr sz="2000" b="1" dirty="0">
                <a:latin typeface="Cambria"/>
                <a:cs typeface="Cambria"/>
              </a:rPr>
              <a:t>istemeleri</a:t>
            </a:r>
            <a:r>
              <a:rPr sz="2000" b="1" spc="480" dirty="0">
                <a:latin typeface="Cambria"/>
                <a:cs typeface="Cambria"/>
              </a:rPr>
              <a:t> </a:t>
            </a:r>
            <a:r>
              <a:rPr sz="2000" b="1" dirty="0">
                <a:latin typeface="Cambria"/>
                <a:cs typeface="Cambria"/>
              </a:rPr>
              <a:t>halinde</a:t>
            </a:r>
            <a:r>
              <a:rPr sz="2000" b="1" spc="484" dirty="0">
                <a:latin typeface="Cambria"/>
                <a:cs typeface="Cambria"/>
              </a:rPr>
              <a:t> </a:t>
            </a:r>
            <a:r>
              <a:rPr sz="2000" b="1" dirty="0">
                <a:latin typeface="Cambria"/>
                <a:cs typeface="Cambria"/>
              </a:rPr>
              <a:t>12.</a:t>
            </a:r>
            <a:r>
              <a:rPr sz="2000" b="1" spc="475" dirty="0">
                <a:latin typeface="Cambria"/>
                <a:cs typeface="Cambria"/>
              </a:rPr>
              <a:t> </a:t>
            </a:r>
            <a:r>
              <a:rPr sz="2000" b="1" dirty="0">
                <a:latin typeface="Cambria"/>
                <a:cs typeface="Cambria"/>
              </a:rPr>
              <a:t>sınıfta</a:t>
            </a:r>
            <a:r>
              <a:rPr sz="2000" b="1" spc="480" dirty="0">
                <a:latin typeface="Cambria"/>
                <a:cs typeface="Cambria"/>
              </a:rPr>
              <a:t> </a:t>
            </a:r>
            <a:r>
              <a:rPr sz="2000" b="1" dirty="0">
                <a:latin typeface="Cambria"/>
                <a:cs typeface="Cambria"/>
              </a:rPr>
              <a:t>işletmeye</a:t>
            </a:r>
            <a:r>
              <a:rPr sz="2000" b="1" spc="490" dirty="0">
                <a:latin typeface="Cambria"/>
                <a:cs typeface="Cambria"/>
              </a:rPr>
              <a:t> </a:t>
            </a:r>
            <a:r>
              <a:rPr sz="2000" b="1" dirty="0">
                <a:latin typeface="Cambria"/>
                <a:cs typeface="Cambria"/>
              </a:rPr>
              <a:t>gitmeyip</a:t>
            </a:r>
            <a:r>
              <a:rPr sz="2000" b="1" spc="475" dirty="0">
                <a:latin typeface="Cambria"/>
                <a:cs typeface="Cambria"/>
              </a:rPr>
              <a:t> </a:t>
            </a:r>
            <a:r>
              <a:rPr sz="2000" b="1" dirty="0">
                <a:uFill>
                  <a:solidFill>
                    <a:srgbClr val="000000"/>
                  </a:solidFill>
                </a:uFill>
                <a:latin typeface="Cambria"/>
                <a:cs typeface="Cambria"/>
              </a:rPr>
              <a:t>akademik</a:t>
            </a:r>
            <a:r>
              <a:rPr sz="2000" b="1" spc="484" dirty="0">
                <a:uFill>
                  <a:solidFill>
                    <a:srgbClr val="000000"/>
                  </a:solidFill>
                </a:uFill>
                <a:latin typeface="Cambria"/>
                <a:cs typeface="Cambria"/>
              </a:rPr>
              <a:t> </a:t>
            </a:r>
            <a:r>
              <a:rPr sz="2000" b="1" dirty="0">
                <a:uFill>
                  <a:solidFill>
                    <a:srgbClr val="000000"/>
                  </a:solidFill>
                </a:uFill>
                <a:latin typeface="Cambria"/>
                <a:cs typeface="Cambria"/>
              </a:rPr>
              <a:t>destek</a:t>
            </a:r>
            <a:r>
              <a:rPr sz="2000" b="1" spc="495" dirty="0">
                <a:uFill>
                  <a:solidFill>
                    <a:srgbClr val="000000"/>
                  </a:solidFill>
                </a:uFill>
                <a:latin typeface="Cambria"/>
                <a:cs typeface="Cambria"/>
              </a:rPr>
              <a:t> </a:t>
            </a:r>
            <a:r>
              <a:rPr sz="2000" b="1" spc="-10" dirty="0">
                <a:uFill>
                  <a:solidFill>
                    <a:srgbClr val="000000"/>
                  </a:solidFill>
                </a:uFill>
                <a:latin typeface="Cambria"/>
                <a:cs typeface="Cambria"/>
              </a:rPr>
              <a:t>derslerini</a:t>
            </a:r>
            <a:r>
              <a:rPr sz="2000" b="1" spc="-10" dirty="0">
                <a:latin typeface="Cambria"/>
                <a:cs typeface="Cambria"/>
              </a:rPr>
              <a:t> alabilirler.</a:t>
            </a:r>
            <a:endParaRPr sz="2000" dirty="0">
              <a:latin typeface="Cambria"/>
              <a:cs typeface="Cambria"/>
            </a:endParaRPr>
          </a:p>
        </p:txBody>
      </p:sp>
    </p:spTree>
    <p:extLst>
      <p:ext uri="{BB962C8B-B14F-4D97-AF65-F5344CB8AC3E}">
        <p14:creationId xmlns:p14="http://schemas.microsoft.com/office/powerpoint/2010/main" val="144494906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 xmlns:a16="http://schemas.microsoft.com/office/drawing/2014/main" id="{7BCAA225-2810-CAB2-FD07-5CC8200383A9}"/>
              </a:ext>
            </a:extLst>
          </p:cNvPr>
          <p:cNvSpPr txBox="1"/>
          <p:nvPr/>
        </p:nvSpPr>
        <p:spPr>
          <a:xfrm>
            <a:off x="401087" y="1132606"/>
            <a:ext cx="4368602" cy="1513286"/>
          </a:xfrm>
          <a:prstGeom prst="rect">
            <a:avLst/>
          </a:prstGeom>
        </p:spPr>
        <p:txBody>
          <a:bodyPr vert="horz" lIns="91440" tIns="45720" rIns="91440" bIns="45720" rtlCol="0" anchor="b">
            <a:normAutofit/>
          </a:bodyPr>
          <a:lstStyle/>
          <a:p>
            <a:pPr marL="12700">
              <a:lnSpc>
                <a:spcPct val="90000"/>
              </a:lnSpc>
              <a:spcBef>
                <a:spcPct val="0"/>
              </a:spcBef>
              <a:spcAft>
                <a:spcPts val="600"/>
              </a:spcAft>
            </a:pP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Mesleki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Eğitim</a:t>
            </a:r>
            <a:r>
              <a:rPr lang="en-US" sz="3200" b="1" spc="-8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Sistemi</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ve</a:t>
            </a:r>
            <a:r>
              <a:rPr lang="en-US" sz="3200" b="1" spc="-6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Alanları</a:t>
            </a:r>
            <a:r>
              <a:rPr lang="en-US" sz="3200" b="1" spc="-9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Hakkında</a:t>
            </a:r>
            <a:r>
              <a:rPr lang="en-US" sz="3200" b="1" spc="-4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dirty="0">
                <a:solidFill>
                  <a:srgbClr val="C00000"/>
                </a:solidFill>
                <a:latin typeface="Calibri" panose="020F0502020204030204" pitchFamily="34" charset="0"/>
                <a:ea typeface="Calibri" panose="020F0502020204030204" pitchFamily="34" charset="0"/>
                <a:cs typeface="Calibri" panose="020F0502020204030204" pitchFamily="34" charset="0"/>
              </a:rPr>
              <a:t>Bilgi</a:t>
            </a:r>
            <a:r>
              <a:rPr lang="en-US" sz="3200" b="1" spc="-95"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3200" b="1" spc="-10" dirty="0" err="1">
                <a:solidFill>
                  <a:srgbClr val="C00000"/>
                </a:solidFill>
                <a:latin typeface="Calibri" panose="020F0502020204030204" pitchFamily="34" charset="0"/>
                <a:ea typeface="Calibri" panose="020F0502020204030204" pitchFamily="34" charset="0"/>
                <a:cs typeface="Calibri" panose="020F0502020204030204" pitchFamily="34" charset="0"/>
              </a:rPr>
              <a:t>Portalları</a:t>
            </a:r>
            <a:endParaRPr lang="en-US" sz="3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bject 2">
            <a:extLst>
              <a:ext uri="{FF2B5EF4-FFF2-40B4-BE49-F238E27FC236}">
                <a16:creationId xmlns="" xmlns:a16="http://schemas.microsoft.com/office/drawing/2014/main" id="{D3327E56-A6D2-5372-0AFC-673FC6B45BCB}"/>
              </a:ext>
            </a:extLst>
          </p:cNvPr>
          <p:cNvSpPr txBox="1"/>
          <p:nvPr/>
        </p:nvSpPr>
        <p:spPr>
          <a:xfrm>
            <a:off x="401087" y="2708058"/>
            <a:ext cx="4243589" cy="2308908"/>
          </a:xfrm>
          <a:prstGeom prst="rect">
            <a:avLst/>
          </a:prstGeom>
        </p:spPr>
        <p:txBody>
          <a:bodyPr vert="horz" lIns="91440" tIns="45720" rIns="91440" bIns="45720" rtlCol="0">
            <a:normAutofit/>
          </a:bodyPr>
          <a:lstStyle/>
          <a:p>
            <a:pPr marL="191135" indent="-228600">
              <a:spcBef>
                <a:spcPts val="100"/>
              </a:spcBef>
              <a:buFont typeface="Arial" panose="020B0604020202020204" pitchFamily="34" charset="0"/>
              <a:buChar char="•"/>
              <a:tabLst>
                <a:tab pos="191135" algn="l"/>
              </a:tabLst>
            </a:pPr>
            <a:endParaRPr lang="en-US" sz="2000" dirty="0"/>
          </a:p>
          <a:p>
            <a:pPr marL="191135" indent="-228600">
              <a:spcBef>
                <a:spcPts val="2014"/>
              </a:spcBef>
              <a:buFont typeface="Arial" panose="020B0604020202020204" pitchFamily="34" charset="0"/>
              <a:buChar char="•"/>
              <a:tabLst>
                <a:tab pos="191135" algn="l"/>
              </a:tabLst>
            </a:pPr>
            <a:r>
              <a:rPr lang="en-US" sz="2000" dirty="0" err="1"/>
              <a:t>Mesleki</a:t>
            </a:r>
            <a:r>
              <a:rPr lang="en-US" sz="2000" spc="-35" dirty="0"/>
              <a:t> </a:t>
            </a:r>
            <a:r>
              <a:rPr lang="en-US" sz="2000" dirty="0" err="1"/>
              <a:t>Tanıtım</a:t>
            </a:r>
            <a:r>
              <a:rPr lang="en-US" sz="2000" spc="-65" dirty="0"/>
              <a:t> </a:t>
            </a:r>
            <a:r>
              <a:rPr lang="en-US" sz="2000" spc="-10" dirty="0" err="1"/>
              <a:t>Portalı</a:t>
            </a:r>
            <a:endParaRPr lang="en-US" sz="2000" dirty="0"/>
          </a:p>
          <a:p>
            <a:pPr marL="191135" indent="-228600">
              <a:spcBef>
                <a:spcPts val="2014"/>
              </a:spcBef>
              <a:buFont typeface="Arial" panose="020B0604020202020204" pitchFamily="34" charset="0"/>
              <a:buChar char="•"/>
              <a:tabLst>
                <a:tab pos="191135" algn="l"/>
              </a:tabLst>
            </a:pPr>
            <a:r>
              <a:rPr lang="en-US" sz="2000" dirty="0" err="1" smtClean="0"/>
              <a:t>Mesleğim</a:t>
            </a:r>
            <a:r>
              <a:rPr lang="en-US" sz="2000" spc="-80" dirty="0" smtClean="0"/>
              <a:t> </a:t>
            </a:r>
            <a:r>
              <a:rPr lang="en-US" sz="2000" dirty="0" err="1"/>
              <a:t>Hayatım</a:t>
            </a:r>
            <a:r>
              <a:rPr lang="en-US" sz="2000" spc="-95" dirty="0"/>
              <a:t> </a:t>
            </a:r>
            <a:r>
              <a:rPr lang="en-US" sz="2000" spc="-10" dirty="0" err="1"/>
              <a:t>Portalı</a:t>
            </a:r>
            <a:endParaRPr lang="en-US" sz="2000" dirty="0"/>
          </a:p>
        </p:txBody>
      </p:sp>
      <p:pic>
        <p:nvPicPr>
          <p:cNvPr id="6" name="Picture 5" descr="İnşaat işleri araçları">
            <a:extLst>
              <a:ext uri="{FF2B5EF4-FFF2-40B4-BE49-F238E27FC236}">
                <a16:creationId xmlns="" xmlns:a16="http://schemas.microsoft.com/office/drawing/2014/main" id="{4598D92C-3FFF-F8FB-E0A3-B0C17C679103}"/>
              </a:ext>
            </a:extLst>
          </p:cNvPr>
          <p:cNvPicPr>
            <a:picLocks noChangeAspect="1"/>
          </p:cNvPicPr>
          <p:nvPr/>
        </p:nvPicPr>
        <p:blipFill rotWithShape="1">
          <a:blip r:embed="rId2"/>
          <a:srcRect l="19805" r="1324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object 3">
            <a:extLst>
              <a:ext uri="{FF2B5EF4-FFF2-40B4-BE49-F238E27FC236}">
                <a16:creationId xmlns="" xmlns:a16="http://schemas.microsoft.com/office/drawing/2014/main" id="{A633C688-46B4-1A92-A851-A03832B6375D}"/>
              </a:ext>
            </a:extLst>
          </p:cNvPr>
          <p:cNvSpPr txBox="1"/>
          <p:nvPr/>
        </p:nvSpPr>
        <p:spPr>
          <a:xfrm>
            <a:off x="401087" y="5016966"/>
            <a:ext cx="5372100" cy="628377"/>
          </a:xfrm>
          <a:prstGeom prst="rect">
            <a:avLst/>
          </a:prstGeom>
        </p:spPr>
        <p:txBody>
          <a:bodyPr vert="horz" wrap="square" lIns="0" tIns="12700" rIns="0" bIns="0" rtlCol="0">
            <a:spAutoFit/>
          </a:bodyPr>
          <a:lstStyle/>
          <a:p>
            <a:pPr marL="12700" marR="5080"/>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http</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hlinkClick r:id="rId3"/>
              </a:rPr>
              <a:t>://meslekitanitim.meb.gov.tr/</a:t>
            </a:r>
            <a:r>
              <a:rPr sz="2000" b="1" spc="-10" dirty="0">
                <a:solidFill>
                  <a:srgbClr val="2E75B6"/>
                </a:solidFill>
                <a:latin typeface="Calibri" panose="020F0502020204030204" pitchFamily="34" charset="0"/>
                <a:ea typeface="Calibri" panose="020F0502020204030204" pitchFamily="34" charset="0"/>
                <a:cs typeface="Calibri" panose="020F0502020204030204" pitchFamily="34" charset="0"/>
              </a:rPr>
              <a:t> </a:t>
            </a:r>
            <a:r>
              <a:rPr sz="2000" b="1" u="heavy" spc="-10" dirty="0" smtClean="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https</a:t>
            </a:r>
            <a:r>
              <a:rPr sz="2000" b="1" u="heavy" spc="-10" dirty="0">
                <a:solidFill>
                  <a:srgbClr val="2E75B6"/>
                </a:solidFill>
                <a:uFill>
                  <a:solidFill>
                    <a:srgbClr val="2E75B6"/>
                  </a:solidFill>
                </a:uFill>
                <a:latin typeface="Calibri" panose="020F0502020204030204" pitchFamily="34" charset="0"/>
                <a:ea typeface="Calibri" panose="020F0502020204030204" pitchFamily="34" charset="0"/>
                <a:cs typeface="Calibri" panose="020F0502020204030204" pitchFamily="34" charset="0"/>
              </a:rPr>
              <a:t>://meslegimhayatim.meb.gov.tr/</a:t>
            </a:r>
            <a:endParaRP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217422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 6">
            <a:extLst>
              <a:ext uri="{FF2B5EF4-FFF2-40B4-BE49-F238E27FC236}">
                <a16:creationId xmlns="" xmlns:a16="http://schemas.microsoft.com/office/drawing/2014/main" id="{C1B21247-BD94-0E76-534C-C55A318C514B}"/>
              </a:ext>
            </a:extLst>
          </p:cNvPr>
          <p:cNvGrpSpPr/>
          <p:nvPr/>
        </p:nvGrpSpPr>
        <p:grpSpPr>
          <a:xfrm>
            <a:off x="0" y="935915"/>
            <a:ext cx="12202113" cy="5922085"/>
            <a:chOff x="-3291" y="-282235"/>
            <a:chExt cx="12202113" cy="7140235"/>
          </a:xfrm>
        </p:grpSpPr>
        <p:sp useBgFill="1">
          <p:nvSpPr>
            <p:cNvPr id="2" name="Rectangle 8">
              <a:extLst>
                <a:ext uri="{FF2B5EF4-FFF2-40B4-BE49-F238E27FC236}">
                  <a16:creationId xmlns="" xmlns:a16="http://schemas.microsoft.com/office/drawing/2014/main" id="{A0FAB95E-0E7B-38F5-595D-D58B66AF6A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10">
              <a:extLst>
                <a:ext uri="{FF2B5EF4-FFF2-40B4-BE49-F238E27FC236}">
                  <a16:creationId xmlns="" xmlns:a16="http://schemas.microsoft.com/office/drawing/2014/main" id="{6B3798F3-0169-734A-E6A3-BA469CA9B22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object 2">
              <a:extLst>
                <a:ext uri="{FF2B5EF4-FFF2-40B4-BE49-F238E27FC236}">
                  <a16:creationId xmlns="" xmlns:a16="http://schemas.microsoft.com/office/drawing/2014/main" id="{CF608E02-34D6-FAE2-E87B-EF18F8AE8088}"/>
                </a:ext>
              </a:extLst>
            </p:cNvPr>
            <p:cNvSpPr txBox="1">
              <a:spLocks/>
            </p:cNvSpPr>
            <p:nvPr/>
          </p:nvSpPr>
          <p:spPr>
            <a:xfrm>
              <a:off x="707858" y="2323437"/>
              <a:ext cx="11391204" cy="1116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spcAft>
                  <a:spcPts val="600"/>
                </a:spcAft>
              </a:pPr>
              <a:r>
                <a:rPr lang="en-US" sz="3200" b="1" kern="1200" spc="-10" dirty="0">
                  <a:solidFill>
                    <a:srgbClr val="C00000"/>
                  </a:solidFill>
                  <a:latin typeface="+mj-lt"/>
                  <a:ea typeface="+mj-ea"/>
                  <a:cs typeface="+mj-cs"/>
                </a:rPr>
                <a:t>İŞLETMELERDE</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BECERİ</a:t>
              </a:r>
              <a:r>
                <a:rPr lang="en-US" sz="3200" b="1" kern="1200" spc="-50" dirty="0">
                  <a:solidFill>
                    <a:srgbClr val="C00000"/>
                  </a:solidFill>
                  <a:latin typeface="+mj-lt"/>
                  <a:ea typeface="+mj-ea"/>
                  <a:cs typeface="+mj-cs"/>
                </a:rPr>
                <a:t> </a:t>
              </a:r>
              <a:r>
                <a:rPr lang="en-US" sz="3200" b="1" kern="1200" dirty="0">
                  <a:solidFill>
                    <a:srgbClr val="C00000"/>
                  </a:solidFill>
                  <a:latin typeface="+mj-lt"/>
                  <a:ea typeface="+mj-ea"/>
                  <a:cs typeface="+mj-cs"/>
                </a:rPr>
                <a:t>EĞİTİMİ</a:t>
              </a:r>
              <a:r>
                <a:rPr lang="en-US" sz="3200" b="1" kern="1200" spc="-45" dirty="0">
                  <a:solidFill>
                    <a:srgbClr val="C00000"/>
                  </a:solidFill>
                  <a:latin typeface="+mj-lt"/>
                  <a:ea typeface="+mj-ea"/>
                  <a:cs typeface="+mj-cs"/>
                </a:rPr>
                <a:t> </a:t>
              </a:r>
              <a:r>
                <a:rPr lang="en-US" sz="3200" b="1" kern="1200" dirty="0">
                  <a:solidFill>
                    <a:srgbClr val="C00000"/>
                  </a:solidFill>
                  <a:latin typeface="+mj-lt"/>
                  <a:ea typeface="+mj-ea"/>
                  <a:cs typeface="+mj-cs"/>
                </a:rPr>
                <a:t>VE</a:t>
              </a:r>
              <a:r>
                <a:rPr lang="en-US" sz="3200" b="1" kern="1200" spc="-45" dirty="0">
                  <a:solidFill>
                    <a:srgbClr val="C00000"/>
                  </a:solidFill>
                  <a:latin typeface="+mj-lt"/>
                  <a:ea typeface="+mj-ea"/>
                  <a:cs typeface="+mj-cs"/>
                </a:rPr>
                <a:t> </a:t>
              </a:r>
              <a:r>
                <a:rPr lang="en-US" sz="3200" b="1" kern="1200" spc="-20" dirty="0">
                  <a:solidFill>
                    <a:srgbClr val="C00000"/>
                  </a:solidFill>
                  <a:latin typeface="+mj-lt"/>
                  <a:ea typeface="+mj-ea"/>
                  <a:cs typeface="+mj-cs"/>
                </a:rPr>
                <a:t>STAJ</a:t>
              </a:r>
              <a:endParaRPr lang="en-US" sz="3200" kern="1200" dirty="0">
                <a:solidFill>
                  <a:srgbClr val="C00000"/>
                </a:solidFill>
                <a:latin typeface="+mj-lt"/>
                <a:ea typeface="+mj-ea"/>
                <a:cs typeface="+mj-cs"/>
              </a:endParaRPr>
            </a:p>
          </p:txBody>
        </p:sp>
        <p:pic>
          <p:nvPicPr>
            <p:cNvPr id="5" name="object 4">
              <a:extLst>
                <a:ext uri="{FF2B5EF4-FFF2-40B4-BE49-F238E27FC236}">
                  <a16:creationId xmlns="" xmlns:a16="http://schemas.microsoft.com/office/drawing/2014/main" id="{F855208E-01E8-EB95-F9CF-160C28519AB6}"/>
                </a:ext>
              </a:extLst>
            </p:cNvPr>
            <p:cNvPicPr/>
            <p:nvPr/>
          </p:nvPicPr>
          <p:blipFill>
            <a:blip r:embed="rId2" cstate="print">
              <a:extLst>
                <a:ext uri="{BEBA8EAE-BF5A-486C-A8C5-ECC9F3942E4B}">
                  <a14:imgProps xmlns:a14="http://schemas.microsoft.com/office/drawing/2010/main">
                    <a14:imgLayer r:embed="rId3">
                      <a14:imgEffect>
                        <a14:backgroundRemoval t="9804" b="88889" l="1905" r="96825">
                          <a14:foregroundMark x1="5397" y1="13725" x2="5397" y2="13725"/>
                          <a14:foregroundMark x1="1905" y1="21569" x2="1905" y2="21569"/>
                          <a14:foregroundMark x1="35556" y1="50980" x2="35556" y2="50980"/>
                          <a14:foregroundMark x1="44444" y1="62745" x2="44444" y2="62745"/>
                          <a14:foregroundMark x1="53651" y1="61438" x2="53651" y2="61438"/>
                          <a14:foregroundMark x1="58413" y1="60131" x2="58413" y2="60131"/>
                          <a14:foregroundMark x1="66667" y1="61438" x2="66667" y2="61438"/>
                          <a14:foregroundMark x1="77302" y1="66013" x2="77302" y2="66013"/>
                          <a14:foregroundMark x1="85397" y1="67320" x2="85397" y2="67320"/>
                          <a14:foregroundMark x1="96825" y1="70588" x2="96825" y2="70588"/>
                        </a14:backgroundRemoval>
                      </a14:imgEffect>
                    </a14:imgLayer>
                  </a14:imgProps>
                </a:ext>
              </a:extLst>
            </a:blip>
            <a:stretch>
              <a:fillRect/>
            </a:stretch>
          </p:blipFill>
          <p:spPr>
            <a:xfrm>
              <a:off x="1155079" y="-282235"/>
              <a:ext cx="9875259" cy="2817478"/>
            </a:xfrm>
            <a:prstGeom prst="rect">
              <a:avLst/>
            </a:prstGeom>
          </p:spPr>
        </p:pic>
        <p:sp>
          <p:nvSpPr>
            <p:cNvPr id="6" name="object 3">
              <a:extLst>
                <a:ext uri="{FF2B5EF4-FFF2-40B4-BE49-F238E27FC236}">
                  <a16:creationId xmlns="" xmlns:a16="http://schemas.microsoft.com/office/drawing/2014/main" id="{13A1724D-2A59-A9BD-C048-3BD77C8DA358}"/>
                </a:ext>
              </a:extLst>
            </p:cNvPr>
            <p:cNvSpPr txBox="1"/>
            <p:nvPr/>
          </p:nvSpPr>
          <p:spPr>
            <a:xfrm>
              <a:off x="201104" y="3884452"/>
              <a:ext cx="11897958" cy="2398713"/>
            </a:xfrm>
            <a:prstGeom prst="rect">
              <a:avLst/>
            </a:prstGeom>
          </p:spPr>
          <p:txBody>
            <a:bodyPr vert="horz" lIns="91440" tIns="45720" rIns="91440" bIns="45720" rtlCol="0" anchor="ctr">
              <a:noAutofit/>
            </a:bodyPr>
            <a:lstStyle/>
            <a:p>
              <a:pPr marL="12700" indent="-228600">
                <a:lnSpc>
                  <a:spcPct val="90000"/>
                </a:lnSpc>
                <a:spcBef>
                  <a:spcPts val="100"/>
                </a:spcBef>
                <a:buFont typeface="Arial" panose="020B0604020202020204" pitchFamily="34" charset="0"/>
                <a:buChar char="•"/>
              </a:pPr>
              <a:r>
                <a:rPr lang="en-US" spc="-10" dirty="0" err="1"/>
                <a:t>Öğrencilerimiz</a:t>
              </a:r>
              <a:r>
                <a:rPr lang="en-US" spc="-40" dirty="0"/>
                <a:t> </a:t>
              </a:r>
              <a:r>
                <a:rPr lang="en-US" dirty="0" err="1"/>
                <a:t>mesleki</a:t>
              </a:r>
              <a:r>
                <a:rPr lang="en-US" spc="-40" dirty="0"/>
                <a:t> </a:t>
              </a:r>
              <a:r>
                <a:rPr lang="en-US" dirty="0" err="1"/>
                <a:t>eğitim</a:t>
              </a:r>
              <a:r>
                <a:rPr lang="en-US" spc="-25" dirty="0"/>
                <a:t> </a:t>
              </a:r>
              <a:r>
                <a:rPr lang="en-US" spc="-10" dirty="0" err="1"/>
                <a:t>uygulamalarını</a:t>
              </a:r>
              <a:r>
                <a:rPr lang="en-US" spc="-10" dirty="0"/>
                <a:t>,</a:t>
              </a:r>
              <a:r>
                <a:rPr lang="en-US" spc="-35" dirty="0"/>
                <a:t> </a:t>
              </a:r>
              <a:r>
                <a:rPr lang="en-US" spc="-10" dirty="0" err="1"/>
                <a:t>işletmelerde</a:t>
              </a:r>
              <a:r>
                <a:rPr lang="en-US" spc="-40" dirty="0"/>
                <a:t> </a:t>
              </a:r>
              <a:r>
                <a:rPr lang="en-US" dirty="0" err="1"/>
                <a:t>beceri</a:t>
              </a:r>
              <a:r>
                <a:rPr lang="en-US" spc="-40" dirty="0"/>
                <a:t> </a:t>
              </a:r>
              <a:r>
                <a:rPr lang="en-US" dirty="0" err="1"/>
                <a:t>eğitimi</a:t>
              </a:r>
              <a:r>
                <a:rPr lang="en-US" spc="-25" dirty="0"/>
                <a:t> </a:t>
              </a:r>
              <a:r>
                <a:rPr lang="en-US" dirty="0" err="1"/>
                <a:t>ve</a:t>
              </a:r>
              <a:r>
                <a:rPr lang="en-US" spc="-50" dirty="0"/>
                <a:t> </a:t>
              </a:r>
              <a:r>
                <a:rPr lang="en-US" dirty="0" err="1"/>
                <a:t>stajla</a:t>
              </a:r>
              <a:r>
                <a:rPr lang="en-US" spc="-45" dirty="0"/>
                <a:t> </a:t>
              </a:r>
              <a:r>
                <a:rPr lang="en-US" spc="-10" dirty="0" err="1"/>
                <a:t>yapmaktadır</a:t>
              </a:r>
              <a:r>
                <a:rPr lang="en-US" spc="-10" dirty="0"/>
                <a:t>.</a:t>
              </a:r>
              <a:endParaRPr lang="en-US" dirty="0"/>
            </a:p>
            <a:p>
              <a:pPr marL="289560" indent="-228600">
                <a:lnSpc>
                  <a:spcPct val="90000"/>
                </a:lnSpc>
                <a:spcBef>
                  <a:spcPts val="1765"/>
                </a:spcBef>
                <a:buFont typeface="Arial" panose="020B0604020202020204" pitchFamily="34" charset="0"/>
                <a:buChar char="•"/>
                <a:tabLst>
                  <a:tab pos="289560" algn="l"/>
                </a:tabLst>
              </a:pPr>
              <a:r>
                <a:rPr lang="en-US" b="1" u="heavy" dirty="0">
                  <a:uFill>
                    <a:solidFill>
                      <a:srgbClr val="C55A11"/>
                    </a:solidFill>
                  </a:uFill>
                </a:rPr>
                <a:t>İŞLETMELERDE</a:t>
              </a:r>
              <a:r>
                <a:rPr lang="en-US" b="1" u="heavy" spc="375" dirty="0">
                  <a:uFill>
                    <a:solidFill>
                      <a:srgbClr val="C55A11"/>
                    </a:solidFill>
                  </a:uFill>
                </a:rPr>
                <a:t> </a:t>
              </a:r>
              <a:r>
                <a:rPr lang="en-US" b="1" u="heavy" dirty="0">
                  <a:uFill>
                    <a:solidFill>
                      <a:srgbClr val="C55A11"/>
                    </a:solidFill>
                  </a:uFill>
                </a:rPr>
                <a:t>BECERİ</a:t>
              </a:r>
              <a:r>
                <a:rPr lang="en-US" b="1" u="heavy" spc="360" dirty="0">
                  <a:uFill>
                    <a:solidFill>
                      <a:srgbClr val="C55A11"/>
                    </a:solidFill>
                  </a:uFill>
                </a:rPr>
                <a:t> </a:t>
              </a:r>
              <a:r>
                <a:rPr lang="en-US" b="1" u="heavy" dirty="0">
                  <a:uFill>
                    <a:solidFill>
                      <a:srgbClr val="C55A11"/>
                    </a:solidFill>
                  </a:uFill>
                </a:rPr>
                <a:t>EĞİTİMİ</a:t>
              </a:r>
              <a:r>
                <a:rPr lang="en-US" u="heavy" dirty="0">
                  <a:uFill>
                    <a:solidFill>
                      <a:srgbClr val="C55A11"/>
                    </a:solidFill>
                  </a:uFill>
                </a:rPr>
                <a:t>;</a:t>
              </a:r>
              <a:r>
                <a:rPr lang="en-US" spc="380" dirty="0"/>
                <a:t> </a:t>
              </a:r>
              <a:r>
                <a:rPr lang="en-US" dirty="0"/>
                <a:t>Anadolu</a:t>
              </a:r>
              <a:r>
                <a:rPr lang="en-US" spc="385" dirty="0"/>
                <a:t> </a:t>
              </a:r>
              <a:r>
                <a:rPr lang="en-US" dirty="0" err="1"/>
                <a:t>meslek</a:t>
              </a:r>
              <a:r>
                <a:rPr lang="en-US" spc="385" dirty="0"/>
                <a:t> </a:t>
              </a:r>
              <a:r>
                <a:rPr lang="en-US" dirty="0" err="1"/>
                <a:t>programı</a:t>
              </a:r>
              <a:r>
                <a:rPr lang="en-US" spc="370" dirty="0"/>
                <a:t> </a:t>
              </a:r>
              <a:r>
                <a:rPr lang="en-US" dirty="0" err="1"/>
                <a:t>öğrencilerinin</a:t>
              </a:r>
              <a:r>
                <a:rPr lang="en-US" spc="385" dirty="0"/>
                <a:t> </a:t>
              </a:r>
              <a:r>
                <a:rPr lang="en-US" dirty="0" err="1"/>
                <a:t>mesleki</a:t>
              </a:r>
              <a:r>
                <a:rPr lang="en-US" spc="385" dirty="0"/>
                <a:t> </a:t>
              </a:r>
              <a:r>
                <a:rPr lang="en-US" spc="-10" dirty="0" err="1" smtClean="0"/>
                <a:t>bilgi</a:t>
              </a:r>
              <a:r>
                <a:rPr lang="en-US" spc="-10" dirty="0" smtClean="0"/>
                <a:t>,</a:t>
              </a:r>
              <a:r>
                <a:rPr lang="tr-TR" dirty="0"/>
                <a:t> </a:t>
              </a:r>
              <a:r>
                <a:rPr lang="en-US" dirty="0" err="1" smtClean="0"/>
                <a:t>görgü</a:t>
              </a:r>
              <a:r>
                <a:rPr lang="en-US" spc="-40" dirty="0" smtClean="0"/>
                <a:t> </a:t>
              </a:r>
              <a:r>
                <a:rPr lang="en-US" dirty="0" err="1"/>
                <a:t>ve</a:t>
              </a:r>
              <a:r>
                <a:rPr lang="en-US" spc="-50" dirty="0"/>
                <a:t> </a:t>
              </a:r>
              <a:r>
                <a:rPr lang="en-US" dirty="0" err="1"/>
                <a:t>becerilerini</a:t>
              </a:r>
              <a:r>
                <a:rPr lang="en-US" spc="-45" dirty="0"/>
                <a:t> </a:t>
              </a:r>
              <a:r>
                <a:rPr lang="en-US" dirty="0" err="1"/>
                <a:t>artırmak</a:t>
              </a:r>
              <a:r>
                <a:rPr lang="en-US" spc="-35" dirty="0"/>
                <a:t> </a:t>
              </a:r>
              <a:r>
                <a:rPr lang="en-US" spc="-10" dirty="0" err="1"/>
                <a:t>amacıyla</a:t>
              </a:r>
              <a:r>
                <a:rPr lang="en-US" spc="-45" dirty="0"/>
                <a:t> </a:t>
              </a:r>
              <a:r>
                <a:rPr lang="en-US" dirty="0"/>
                <a:t>12.</a:t>
              </a:r>
              <a:r>
                <a:rPr lang="en-US" spc="-55" dirty="0"/>
                <a:t> </a:t>
              </a:r>
              <a:r>
                <a:rPr lang="en-US" dirty="0" err="1"/>
                <a:t>sınıfta</a:t>
              </a:r>
              <a:r>
                <a:rPr lang="en-US" spc="-50" dirty="0"/>
                <a:t> </a:t>
              </a:r>
              <a:r>
                <a:rPr lang="en-US" dirty="0"/>
                <a:t>3</a:t>
              </a:r>
              <a:r>
                <a:rPr lang="en-US" spc="-40" dirty="0"/>
                <a:t> </a:t>
              </a:r>
              <a:r>
                <a:rPr lang="en-US" dirty="0" err="1"/>
                <a:t>gün</a:t>
              </a:r>
              <a:r>
                <a:rPr lang="en-US" spc="-40" dirty="0"/>
                <a:t> </a:t>
              </a:r>
              <a:r>
                <a:rPr lang="en-US" dirty="0" err="1"/>
                <a:t>işletmede</a:t>
              </a:r>
              <a:r>
                <a:rPr lang="en-US" spc="-45" dirty="0"/>
                <a:t> </a:t>
              </a:r>
              <a:r>
                <a:rPr lang="en-US" dirty="0" err="1"/>
                <a:t>beceri</a:t>
              </a:r>
              <a:r>
                <a:rPr lang="en-US" spc="-30" dirty="0"/>
                <a:t> </a:t>
              </a:r>
              <a:r>
                <a:rPr lang="en-US" dirty="0" err="1"/>
                <a:t>eğitimi</a:t>
              </a:r>
              <a:r>
                <a:rPr lang="en-US" spc="-35" dirty="0"/>
                <a:t> </a:t>
              </a:r>
              <a:r>
                <a:rPr lang="en-US" spc="-10" dirty="0" err="1"/>
                <a:t>görmesidir</a:t>
              </a:r>
              <a:r>
                <a:rPr lang="en-US" spc="-10" dirty="0"/>
                <a:t>.</a:t>
              </a:r>
              <a:endParaRPr lang="en-US" dirty="0"/>
            </a:p>
            <a:p>
              <a:pPr marL="12700" marR="6350" indent="-228600">
                <a:lnSpc>
                  <a:spcPct val="90000"/>
                </a:lnSpc>
                <a:spcBef>
                  <a:spcPts val="500"/>
                </a:spcBef>
                <a:buFont typeface="Arial" panose="020B0604020202020204" pitchFamily="34" charset="0"/>
                <a:buChar char="•"/>
                <a:tabLst>
                  <a:tab pos="12700" algn="l"/>
                  <a:tab pos="288925" algn="l"/>
                </a:tabLst>
              </a:pPr>
              <a:r>
                <a:rPr lang="en-US" b="1" u="heavy" dirty="0">
                  <a:uFill>
                    <a:solidFill>
                      <a:srgbClr val="C55A11"/>
                    </a:solidFill>
                  </a:uFill>
                </a:rPr>
                <a:t>	STAJ;</a:t>
              </a:r>
              <a:r>
                <a:rPr lang="en-US" b="1" spc="240" dirty="0"/>
                <a:t> </a:t>
              </a:r>
              <a:r>
                <a:rPr lang="en-US" dirty="0"/>
                <a:t>Anadolu</a:t>
              </a:r>
              <a:r>
                <a:rPr lang="en-US" spc="254" dirty="0"/>
                <a:t> </a:t>
              </a:r>
              <a:r>
                <a:rPr lang="en-US" dirty="0" err="1"/>
                <a:t>teknik</a:t>
              </a:r>
              <a:r>
                <a:rPr lang="en-US" spc="240" dirty="0"/>
                <a:t> </a:t>
              </a:r>
              <a:r>
                <a:rPr lang="en-US" dirty="0" err="1"/>
                <a:t>programı</a:t>
              </a:r>
              <a:r>
                <a:rPr lang="en-US" spc="254" dirty="0"/>
                <a:t> </a:t>
              </a:r>
              <a:r>
                <a:rPr lang="en-US" dirty="0" err="1"/>
                <a:t>öğrencilerinin</a:t>
              </a:r>
              <a:r>
                <a:rPr lang="en-US" spc="260" dirty="0"/>
                <a:t> </a:t>
              </a:r>
              <a:r>
                <a:rPr lang="en-US" dirty="0" err="1"/>
                <a:t>mesleki</a:t>
              </a:r>
              <a:r>
                <a:rPr lang="en-US" spc="254" dirty="0"/>
                <a:t> </a:t>
              </a:r>
              <a:r>
                <a:rPr lang="en-US" dirty="0" err="1"/>
                <a:t>bilgi</a:t>
              </a:r>
              <a:r>
                <a:rPr lang="en-US" dirty="0"/>
                <a:t>,</a:t>
              </a:r>
              <a:r>
                <a:rPr lang="en-US" spc="240" dirty="0"/>
                <a:t> </a:t>
              </a:r>
              <a:r>
                <a:rPr lang="en-US" dirty="0" err="1"/>
                <a:t>görgü</a:t>
              </a:r>
              <a:r>
                <a:rPr lang="en-US" spc="254" dirty="0"/>
                <a:t> </a:t>
              </a:r>
              <a:r>
                <a:rPr lang="en-US" dirty="0" err="1"/>
                <a:t>ve</a:t>
              </a:r>
              <a:r>
                <a:rPr lang="en-US" spc="245" dirty="0"/>
                <a:t> </a:t>
              </a:r>
              <a:r>
                <a:rPr lang="en-US" dirty="0" err="1"/>
                <a:t>becerilerini</a:t>
              </a:r>
              <a:r>
                <a:rPr lang="en-US" spc="250" dirty="0"/>
                <a:t> </a:t>
              </a:r>
              <a:r>
                <a:rPr lang="en-US" spc="-10" dirty="0" err="1"/>
                <a:t>artırmak</a:t>
              </a:r>
              <a:r>
                <a:rPr lang="en-US" spc="-10" dirty="0"/>
                <a:t> </a:t>
              </a:r>
              <a:r>
                <a:rPr lang="en-US" spc="-10" dirty="0" err="1"/>
                <a:t>amacıyla</a:t>
              </a:r>
              <a:r>
                <a:rPr lang="en-US" spc="-45" dirty="0"/>
                <a:t> </a:t>
              </a:r>
              <a:r>
                <a:rPr lang="en-US" dirty="0"/>
                <a:t>40</a:t>
              </a:r>
              <a:r>
                <a:rPr lang="en-US" spc="-35" dirty="0"/>
                <a:t> </a:t>
              </a:r>
              <a:r>
                <a:rPr lang="en-US" dirty="0" err="1"/>
                <a:t>iş</a:t>
              </a:r>
              <a:r>
                <a:rPr lang="en-US" spc="-50" dirty="0"/>
                <a:t> </a:t>
              </a:r>
              <a:r>
                <a:rPr lang="en-US" dirty="0" err="1"/>
                <a:t>günü</a:t>
              </a:r>
              <a:r>
                <a:rPr lang="en-US" spc="-35" dirty="0"/>
                <a:t> </a:t>
              </a:r>
              <a:r>
                <a:rPr lang="en-US" dirty="0" err="1"/>
                <a:t>işletmede</a:t>
              </a:r>
              <a:r>
                <a:rPr lang="en-US" spc="-30" dirty="0"/>
                <a:t> </a:t>
              </a:r>
              <a:r>
                <a:rPr lang="en-US" dirty="0" err="1"/>
                <a:t>beceri</a:t>
              </a:r>
              <a:r>
                <a:rPr lang="en-US" spc="-35" dirty="0"/>
                <a:t> </a:t>
              </a:r>
              <a:r>
                <a:rPr lang="en-US" dirty="0" err="1"/>
                <a:t>eğitimi</a:t>
              </a:r>
              <a:r>
                <a:rPr lang="en-US" spc="-35" dirty="0"/>
                <a:t> </a:t>
              </a:r>
              <a:r>
                <a:rPr lang="en-US" spc="-10" dirty="0" err="1"/>
                <a:t>görmesidir</a:t>
              </a:r>
              <a:r>
                <a:rPr lang="en-US" spc="-10" dirty="0"/>
                <a:t>.</a:t>
              </a:r>
              <a:endParaRPr lang="en-US" dirty="0"/>
            </a:p>
            <a:p>
              <a:pPr marL="12700" marR="5080" indent="-228600">
                <a:lnSpc>
                  <a:spcPct val="90000"/>
                </a:lnSpc>
                <a:spcBef>
                  <a:spcPts val="505"/>
                </a:spcBef>
                <a:buFont typeface="Arial" panose="020B0604020202020204" pitchFamily="34" charset="0"/>
                <a:buChar char="•"/>
                <a:tabLst>
                  <a:tab pos="289560" algn="l"/>
                </a:tabLst>
              </a:pPr>
              <a:r>
                <a:rPr lang="en-US" dirty="0" err="1"/>
                <a:t>Giderleri</a:t>
              </a:r>
              <a:r>
                <a:rPr lang="en-US" spc="150" dirty="0"/>
                <a:t> </a:t>
              </a:r>
              <a:r>
                <a:rPr lang="en-US" dirty="0"/>
                <a:t>AB</a:t>
              </a:r>
              <a:r>
                <a:rPr lang="en-US" spc="160" dirty="0"/>
                <a:t> </a:t>
              </a:r>
              <a:r>
                <a:rPr lang="en-US" dirty="0" err="1"/>
                <a:t>projelerinden</a:t>
              </a:r>
              <a:r>
                <a:rPr lang="en-US" spc="150" dirty="0"/>
                <a:t> </a:t>
              </a:r>
              <a:r>
                <a:rPr lang="en-US" dirty="0" err="1"/>
                <a:t>karşılanmak</a:t>
              </a:r>
              <a:r>
                <a:rPr lang="en-US" spc="150" dirty="0"/>
                <a:t> </a:t>
              </a:r>
              <a:r>
                <a:rPr lang="en-US" dirty="0" err="1"/>
                <a:t>üzere</a:t>
              </a:r>
              <a:r>
                <a:rPr lang="en-US" spc="150" dirty="0"/>
                <a:t> </a:t>
              </a:r>
              <a:r>
                <a:rPr lang="en-US" dirty="0" err="1"/>
                <a:t>öğrencilerin</a:t>
              </a:r>
              <a:r>
                <a:rPr lang="en-US" spc="150" dirty="0"/>
                <a:t> </a:t>
              </a:r>
              <a:r>
                <a:rPr lang="en-US" dirty="0" err="1"/>
                <a:t>alanlarıyla</a:t>
              </a:r>
              <a:r>
                <a:rPr lang="en-US" spc="150" dirty="0"/>
                <a:t> </a:t>
              </a:r>
              <a:r>
                <a:rPr lang="en-US" dirty="0" err="1"/>
                <a:t>ilgili</a:t>
              </a:r>
              <a:r>
                <a:rPr lang="en-US" spc="155" dirty="0"/>
                <a:t> </a:t>
              </a:r>
              <a:r>
                <a:rPr lang="en-US" dirty="0" err="1"/>
                <a:t>beceri</a:t>
              </a:r>
              <a:r>
                <a:rPr lang="en-US" spc="150" dirty="0"/>
                <a:t> </a:t>
              </a:r>
              <a:r>
                <a:rPr lang="en-US" dirty="0" err="1"/>
                <a:t>eğitimi</a:t>
              </a:r>
              <a:r>
                <a:rPr lang="en-US" spc="155" dirty="0"/>
                <a:t> </a:t>
              </a:r>
              <a:r>
                <a:rPr lang="en-US" spc="-25" dirty="0" err="1"/>
                <a:t>ve</a:t>
              </a:r>
              <a:r>
                <a:rPr lang="en-US" spc="-25" dirty="0"/>
                <a:t> </a:t>
              </a:r>
              <a:r>
                <a:rPr lang="en-US" dirty="0" err="1"/>
                <a:t>staj</a:t>
              </a:r>
              <a:r>
                <a:rPr lang="en-US" spc="-5" dirty="0"/>
                <a:t> </a:t>
              </a:r>
              <a:r>
                <a:rPr lang="en-US" dirty="0" err="1"/>
                <a:t>çalışmalarını</a:t>
              </a:r>
              <a:r>
                <a:rPr lang="en-US" spc="-5" dirty="0"/>
                <a:t> </a:t>
              </a:r>
              <a:r>
                <a:rPr lang="en-US" dirty="0" err="1"/>
                <a:t>yurtdışındaki</a:t>
              </a:r>
              <a:r>
                <a:rPr lang="en-US" spc="-5" dirty="0"/>
                <a:t> </a:t>
              </a:r>
              <a:r>
                <a:rPr lang="en-US" dirty="0" err="1"/>
                <a:t>işletmelerde</a:t>
              </a:r>
              <a:r>
                <a:rPr lang="en-US" spc="-15" dirty="0"/>
                <a:t> </a:t>
              </a:r>
              <a:r>
                <a:rPr lang="en-US" dirty="0" err="1"/>
                <a:t>yapmaları</a:t>
              </a:r>
              <a:r>
                <a:rPr lang="en-US" dirty="0"/>
                <a:t> </a:t>
              </a:r>
              <a:r>
                <a:rPr lang="en-US" dirty="0" err="1"/>
                <a:t>mümkün</a:t>
              </a:r>
              <a:r>
                <a:rPr lang="en-US" spc="-20" dirty="0"/>
                <a:t> </a:t>
              </a:r>
              <a:r>
                <a:rPr lang="en-US" spc="-10" dirty="0" err="1"/>
                <a:t>olabilmektedir</a:t>
              </a:r>
              <a:r>
                <a:rPr lang="en-US" spc="-10" dirty="0"/>
                <a:t>.</a:t>
              </a:r>
              <a:r>
                <a:rPr lang="en-US" spc="-5" dirty="0"/>
                <a:t> </a:t>
              </a:r>
              <a:r>
                <a:rPr lang="en-US" dirty="0" err="1"/>
                <a:t>Daha</a:t>
              </a:r>
              <a:r>
                <a:rPr lang="en-US" spc="-15" dirty="0"/>
                <a:t> </a:t>
              </a:r>
              <a:r>
                <a:rPr lang="en-US" dirty="0" err="1"/>
                <a:t>fazla</a:t>
              </a:r>
              <a:r>
                <a:rPr lang="en-US" spc="-15" dirty="0"/>
                <a:t> </a:t>
              </a:r>
              <a:r>
                <a:rPr lang="en-US" spc="-10" dirty="0" err="1"/>
                <a:t>bilgi</a:t>
              </a:r>
              <a:r>
                <a:rPr lang="en-US" spc="-10" dirty="0"/>
                <a:t> </a:t>
              </a:r>
              <a:r>
                <a:rPr lang="en-US" dirty="0" err="1"/>
                <a:t>için</a:t>
              </a:r>
              <a:r>
                <a:rPr lang="en-US" spc="-50" dirty="0"/>
                <a:t> </a:t>
              </a:r>
              <a:r>
                <a:rPr lang="en-US" u="sng" spc="-30" dirty="0">
                  <a:uFill>
                    <a:solidFill>
                      <a:srgbClr val="0563C1"/>
                    </a:solidFill>
                  </a:uFill>
                  <a:hlinkClick r:id="rId4"/>
                </a:rPr>
                <a:t>www.ua.gov.tr/</a:t>
              </a:r>
              <a:r>
                <a:rPr lang="en-US" spc="-65" dirty="0"/>
                <a:t> </a:t>
              </a:r>
              <a:r>
                <a:rPr lang="en-US" dirty="0" err="1"/>
                <a:t>adresini</a:t>
              </a:r>
              <a:r>
                <a:rPr lang="en-US" spc="-25" dirty="0"/>
                <a:t> </a:t>
              </a:r>
              <a:r>
                <a:rPr lang="en-US" spc="-20" dirty="0" err="1"/>
                <a:t>ziyaret</a:t>
              </a:r>
              <a:r>
                <a:rPr lang="en-US" spc="-45" dirty="0"/>
                <a:t> </a:t>
              </a:r>
              <a:r>
                <a:rPr lang="en-US" spc="-10" dirty="0" err="1"/>
                <a:t>edebilirsiniz</a:t>
              </a:r>
              <a:r>
                <a:rPr lang="en-US" spc="-10" dirty="0"/>
                <a:t>.</a:t>
              </a:r>
              <a:endParaRPr lang="en-US" dirty="0"/>
            </a:p>
          </p:txBody>
        </p:sp>
      </p:grpSp>
    </p:spTree>
    <p:extLst>
      <p:ext uri="{BB962C8B-B14F-4D97-AF65-F5344CB8AC3E}">
        <p14:creationId xmlns:p14="http://schemas.microsoft.com/office/powerpoint/2010/main" val="2104276429"/>
      </p:ext>
    </p:extLst>
  </p:cSld>
  <p:clrMapOvr>
    <a:masterClrMapping/>
  </p:clrMapOvr>
  <p:transition spd="med">
    <p:pull/>
  </p:transition>
</p:sld>
</file>

<file path=ppt/theme/theme1.xml><?xml version="1.0" encoding="utf-8"?>
<a:theme xmlns:a="http://schemas.openxmlformats.org/drawingml/2006/main" name="Office Theme">
  <a:themeElements>
    <a:clrScheme name="retro brown">
      <a:dk1>
        <a:sysClr val="windowText" lastClr="000000"/>
      </a:dk1>
      <a:lt1>
        <a:sysClr val="window" lastClr="FFFFFF"/>
      </a:lt1>
      <a:dk2>
        <a:srgbClr val="44546A"/>
      </a:dk2>
      <a:lt2>
        <a:srgbClr val="E7E6E6"/>
      </a:lt2>
      <a:accent1>
        <a:srgbClr val="53483F"/>
      </a:accent1>
      <a:accent2>
        <a:srgbClr val="A4906C"/>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8400</TotalTime>
  <Words>1018</Words>
  <Application>Microsoft Office PowerPoint</Application>
  <PresentationFormat>Özel</PresentationFormat>
  <Paragraphs>192</Paragraphs>
  <Slides>22</Slides>
  <Notes>2</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Walkin' Out!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fuat çoban</cp:lastModifiedBy>
  <cp:revision>330</cp:revision>
  <dcterms:created xsi:type="dcterms:W3CDTF">2018-08-21T13:08:41Z</dcterms:created>
  <dcterms:modified xsi:type="dcterms:W3CDTF">2024-03-20T11:44:19Z</dcterms:modified>
</cp:coreProperties>
</file>